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2" r:id="rId1"/>
  </p:sldMasterIdLst>
  <p:notesMasterIdLst>
    <p:notesMasterId r:id="rId43"/>
  </p:notesMasterIdLst>
  <p:handoutMasterIdLst>
    <p:handoutMasterId r:id="rId44"/>
  </p:handoutMasterIdLst>
  <p:sldIdLst>
    <p:sldId id="256" r:id="rId2"/>
    <p:sldId id="257" r:id="rId3"/>
    <p:sldId id="285" r:id="rId4"/>
    <p:sldId id="298" r:id="rId5"/>
    <p:sldId id="308" r:id="rId6"/>
    <p:sldId id="258" r:id="rId7"/>
    <p:sldId id="277" r:id="rId8"/>
    <p:sldId id="307" r:id="rId9"/>
    <p:sldId id="299" r:id="rId10"/>
    <p:sldId id="280" r:id="rId11"/>
    <p:sldId id="288" r:id="rId12"/>
    <p:sldId id="261" r:id="rId13"/>
    <p:sldId id="287" r:id="rId14"/>
    <p:sldId id="282" r:id="rId15"/>
    <p:sldId id="281" r:id="rId16"/>
    <p:sldId id="279" r:id="rId17"/>
    <p:sldId id="283" r:id="rId18"/>
    <p:sldId id="262" r:id="rId19"/>
    <p:sldId id="263" r:id="rId20"/>
    <p:sldId id="305" r:id="rId21"/>
    <p:sldId id="289" r:id="rId22"/>
    <p:sldId id="265" r:id="rId23"/>
    <p:sldId id="266" r:id="rId24"/>
    <p:sldId id="290" r:id="rId25"/>
    <p:sldId id="291" r:id="rId26"/>
    <p:sldId id="292" r:id="rId27"/>
    <p:sldId id="293" r:id="rId28"/>
    <p:sldId id="294" r:id="rId29"/>
    <p:sldId id="295" r:id="rId30"/>
    <p:sldId id="267" r:id="rId31"/>
    <p:sldId id="268" r:id="rId32"/>
    <p:sldId id="272" r:id="rId33"/>
    <p:sldId id="273" r:id="rId34"/>
    <p:sldId id="274" r:id="rId35"/>
    <p:sldId id="275" r:id="rId36"/>
    <p:sldId id="300" r:id="rId37"/>
    <p:sldId id="301" r:id="rId38"/>
    <p:sldId id="302" r:id="rId39"/>
    <p:sldId id="303" r:id="rId40"/>
    <p:sldId id="296" r:id="rId41"/>
    <p:sldId id="297" r:id="rId42"/>
  </p:sldIdLst>
  <p:sldSz cx="9144000" cy="6858000" type="screen4x3"/>
  <p:notesSz cx="7010400" cy="9296400"/>
  <p:defaultTextStyle>
    <a:defPPr>
      <a:defRPr lang="en-US"/>
    </a:defPPr>
    <a:lvl1pPr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b="1" kern="1200">
        <a:solidFill>
          <a:schemeClr val="tx1"/>
        </a:solidFill>
        <a:latin typeface="Arial" panose="020B0604020202020204" pitchFamily="34" charset="0"/>
        <a:ea typeface="+mn-ea"/>
        <a:cs typeface="+mn-cs"/>
      </a:defRPr>
    </a:lvl5pPr>
    <a:lvl6pPr marL="2286000" algn="l" defTabSz="914400" rtl="0" eaLnBrk="1" latinLnBrk="0" hangingPunct="1">
      <a:defRPr b="1" kern="1200">
        <a:solidFill>
          <a:schemeClr val="tx1"/>
        </a:solidFill>
        <a:latin typeface="Arial" panose="020B0604020202020204" pitchFamily="34" charset="0"/>
        <a:ea typeface="+mn-ea"/>
        <a:cs typeface="+mn-cs"/>
      </a:defRPr>
    </a:lvl6pPr>
    <a:lvl7pPr marL="2743200" algn="l" defTabSz="914400" rtl="0" eaLnBrk="1" latinLnBrk="0" hangingPunct="1">
      <a:defRPr b="1" kern="1200">
        <a:solidFill>
          <a:schemeClr val="tx1"/>
        </a:solidFill>
        <a:latin typeface="Arial" panose="020B0604020202020204" pitchFamily="34" charset="0"/>
        <a:ea typeface="+mn-ea"/>
        <a:cs typeface="+mn-cs"/>
      </a:defRPr>
    </a:lvl7pPr>
    <a:lvl8pPr marL="3200400" algn="l" defTabSz="914400" rtl="0" eaLnBrk="1" latinLnBrk="0" hangingPunct="1">
      <a:defRPr b="1" kern="1200">
        <a:solidFill>
          <a:schemeClr val="tx1"/>
        </a:solidFill>
        <a:latin typeface="Arial" panose="020B0604020202020204" pitchFamily="34" charset="0"/>
        <a:ea typeface="+mn-ea"/>
        <a:cs typeface="+mn-cs"/>
      </a:defRPr>
    </a:lvl8pPr>
    <a:lvl9pPr marL="3657600" algn="l" defTabSz="914400" rtl="0" eaLnBrk="1" latinLnBrk="0" hangingPunct="1">
      <a:defRPr b="1"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6600FF"/>
    <a:srgbClr val="3333FF"/>
    <a:srgbClr val="0000FF"/>
    <a:srgbClr val="FFFFCC"/>
    <a:srgbClr val="FF9900"/>
    <a:srgbClr val="FF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10" autoAdjust="0"/>
    <p:restoredTop sz="74744" autoAdjust="0"/>
  </p:normalViewPr>
  <p:slideViewPr>
    <p:cSldViewPr>
      <p:cViewPr varScale="1">
        <p:scale>
          <a:sx n="49" d="100"/>
          <a:sy n="49" d="100"/>
        </p:scale>
        <p:origin x="1728" y="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1152"/>
    </p:cViewPr>
  </p:sorterViewPr>
  <p:notesViewPr>
    <p:cSldViewPr>
      <p:cViewPr>
        <p:scale>
          <a:sx n="85" d="100"/>
          <a:sy n="85" d="100"/>
        </p:scale>
        <p:origin x="-474" y="21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38475" cy="465138"/>
          </a:xfrm>
          <a:prstGeom prst="rect">
            <a:avLst/>
          </a:prstGeom>
          <a:noFill/>
          <a:ln>
            <a:noFill/>
          </a:ln>
          <a:effectLst/>
          <a:extLst/>
        </p:spPr>
        <p:txBody>
          <a:bodyPr vert="horz" wrap="square" lIns="93177" tIns="46589" rIns="93177" bIns="46589" numCol="1" anchor="t" anchorCtr="0" compatLnSpc="1">
            <a:prstTxWarp prst="textNoShape">
              <a:avLst/>
            </a:prstTxWarp>
          </a:bodyPr>
          <a:lstStyle>
            <a:lvl1pPr algn="l" eaLnBrk="1" hangingPunct="1">
              <a:defRPr sz="1200" b="0">
                <a:latin typeface="Arial" charset="0"/>
              </a:defRPr>
            </a:lvl1pPr>
          </a:lstStyle>
          <a:p>
            <a:pPr>
              <a:defRPr/>
            </a:pPr>
            <a:endParaRPr lang="en-US"/>
          </a:p>
        </p:txBody>
      </p:sp>
      <p:sp>
        <p:nvSpPr>
          <p:cNvPr id="5123" name="Rectangle 3"/>
          <p:cNvSpPr>
            <a:spLocks noGrp="1" noChangeArrowheads="1"/>
          </p:cNvSpPr>
          <p:nvPr>
            <p:ph type="dt" sz="quarter" idx="1"/>
          </p:nvPr>
        </p:nvSpPr>
        <p:spPr bwMode="auto">
          <a:xfrm>
            <a:off x="3970338" y="0"/>
            <a:ext cx="3038475" cy="465138"/>
          </a:xfrm>
          <a:prstGeom prst="rect">
            <a:avLst/>
          </a:prstGeom>
          <a:noFill/>
          <a:ln>
            <a:noFill/>
          </a:ln>
          <a:effectLst/>
          <a:extLst/>
        </p:spPr>
        <p:txBody>
          <a:bodyPr vert="horz" wrap="square" lIns="93177" tIns="46589" rIns="93177" bIns="46589" numCol="1" anchor="t" anchorCtr="0" compatLnSpc="1">
            <a:prstTxWarp prst="textNoShape">
              <a:avLst/>
            </a:prstTxWarp>
          </a:bodyPr>
          <a:lstStyle>
            <a:lvl1pPr algn="r" eaLnBrk="1" hangingPunct="1">
              <a:defRPr sz="1200" b="0">
                <a:latin typeface="Arial" charset="0"/>
              </a:defRPr>
            </a:lvl1pPr>
          </a:lstStyle>
          <a:p>
            <a:pPr>
              <a:defRPr/>
            </a:pPr>
            <a:fld id="{AA5206FF-274A-4308-8907-C00258E3EA9F}" type="datetime1">
              <a:rPr lang="vi-VN"/>
              <a:pPr>
                <a:defRPr/>
              </a:pPr>
              <a:t>21/11/2020</a:t>
            </a:fld>
            <a:endParaRPr lang="en-US"/>
          </a:p>
        </p:txBody>
      </p:sp>
      <p:sp>
        <p:nvSpPr>
          <p:cNvPr id="5124" name="Rectangle 4"/>
          <p:cNvSpPr>
            <a:spLocks noGrp="1" noChangeArrowheads="1"/>
          </p:cNvSpPr>
          <p:nvPr>
            <p:ph type="ftr" sz="quarter" idx="2"/>
          </p:nvPr>
        </p:nvSpPr>
        <p:spPr bwMode="auto">
          <a:xfrm>
            <a:off x="0" y="8829675"/>
            <a:ext cx="3038475" cy="465138"/>
          </a:xfrm>
          <a:prstGeom prst="rect">
            <a:avLst/>
          </a:prstGeom>
          <a:noFill/>
          <a:ln>
            <a:noFill/>
          </a:ln>
          <a:effectLst/>
          <a:extLst/>
        </p:spPr>
        <p:txBody>
          <a:bodyPr vert="horz" wrap="square" lIns="93177" tIns="46589" rIns="93177" bIns="46589" numCol="1" anchor="b" anchorCtr="0" compatLnSpc="1">
            <a:prstTxWarp prst="textNoShape">
              <a:avLst/>
            </a:prstTxWarp>
          </a:bodyPr>
          <a:lstStyle>
            <a:lvl1pPr algn="l" eaLnBrk="1" hangingPunct="1">
              <a:defRPr sz="1200" b="0">
                <a:latin typeface="Arial" charset="0"/>
              </a:defRPr>
            </a:lvl1pPr>
          </a:lstStyle>
          <a:p>
            <a:pPr>
              <a:defRPr/>
            </a:pPr>
            <a:r>
              <a:rPr lang="en-US"/>
              <a:t>11thmay2006-HSconvention-phuong-hai</a:t>
            </a:r>
          </a:p>
        </p:txBody>
      </p:sp>
      <p:sp>
        <p:nvSpPr>
          <p:cNvPr id="5125" name="Rectangle 5"/>
          <p:cNvSpPr>
            <a:spLocks noGrp="1" noChangeArrowheads="1"/>
          </p:cNvSpPr>
          <p:nvPr>
            <p:ph type="sldNum" sz="quarter" idx="3"/>
          </p:nvPr>
        </p:nvSpPr>
        <p:spPr bwMode="auto">
          <a:xfrm>
            <a:off x="3970338" y="8829675"/>
            <a:ext cx="3038475" cy="465138"/>
          </a:xfrm>
          <a:prstGeom prst="rect">
            <a:avLst/>
          </a:prstGeom>
          <a:noFill/>
          <a:ln>
            <a:noFill/>
          </a:ln>
          <a:effectLst/>
          <a:extLst/>
        </p:spPr>
        <p:txBody>
          <a:bodyPr vert="horz" wrap="square" lIns="93177" tIns="46589" rIns="93177" bIns="46589" numCol="1" anchor="b" anchorCtr="0" compatLnSpc="1">
            <a:prstTxWarp prst="textNoShape">
              <a:avLst/>
            </a:prstTxWarp>
          </a:bodyPr>
          <a:lstStyle>
            <a:lvl1pPr algn="r" eaLnBrk="1" hangingPunct="1">
              <a:defRPr sz="1200" b="0"/>
            </a:lvl1pPr>
          </a:lstStyle>
          <a:p>
            <a:pPr>
              <a:defRPr/>
            </a:pPr>
            <a:fld id="{9800B410-913A-4274-84EF-3C35047E0CF2}" type="slidenum">
              <a:rPr lang="en-US" altLang="en-US"/>
              <a:pPr>
                <a:defRPr/>
              </a:pPr>
              <a:t>‹#›</a:t>
            </a:fld>
            <a:endParaRPr lang="en-US" altLang="en-US"/>
          </a:p>
        </p:txBody>
      </p:sp>
    </p:spTree>
    <p:extLst>
      <p:ext uri="{BB962C8B-B14F-4D97-AF65-F5344CB8AC3E}">
        <p14:creationId xmlns:p14="http://schemas.microsoft.com/office/powerpoint/2010/main" val="140004085"/>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8475" cy="465138"/>
          </a:xfrm>
          <a:prstGeom prst="rect">
            <a:avLst/>
          </a:prstGeom>
          <a:noFill/>
          <a:ln>
            <a:noFill/>
          </a:ln>
          <a:effectLst/>
          <a:extLst/>
        </p:spPr>
        <p:txBody>
          <a:bodyPr vert="horz" wrap="square" lIns="93177" tIns="46589" rIns="93177" bIns="46589" numCol="1" anchor="t" anchorCtr="0" compatLnSpc="1">
            <a:prstTxWarp prst="textNoShape">
              <a:avLst/>
            </a:prstTxWarp>
          </a:bodyPr>
          <a:lstStyle>
            <a:lvl1pPr algn="l" eaLnBrk="1" hangingPunct="1">
              <a:defRPr sz="1200" b="0">
                <a:latin typeface="Arial" charset="0"/>
              </a:defRPr>
            </a:lvl1pPr>
          </a:lstStyle>
          <a:p>
            <a:pPr>
              <a:defRPr/>
            </a:pPr>
            <a:endParaRPr lang="en-US"/>
          </a:p>
        </p:txBody>
      </p:sp>
      <p:sp>
        <p:nvSpPr>
          <p:cNvPr id="3075" name="Rectangle 3"/>
          <p:cNvSpPr>
            <a:spLocks noGrp="1" noChangeArrowheads="1"/>
          </p:cNvSpPr>
          <p:nvPr>
            <p:ph type="dt" idx="1"/>
          </p:nvPr>
        </p:nvSpPr>
        <p:spPr bwMode="auto">
          <a:xfrm>
            <a:off x="3970338" y="0"/>
            <a:ext cx="3038475" cy="465138"/>
          </a:xfrm>
          <a:prstGeom prst="rect">
            <a:avLst/>
          </a:prstGeom>
          <a:noFill/>
          <a:ln>
            <a:noFill/>
          </a:ln>
          <a:effectLst/>
          <a:extLst/>
        </p:spPr>
        <p:txBody>
          <a:bodyPr vert="horz" wrap="square" lIns="93177" tIns="46589" rIns="93177" bIns="46589" numCol="1" anchor="t" anchorCtr="0" compatLnSpc="1">
            <a:prstTxWarp prst="textNoShape">
              <a:avLst/>
            </a:prstTxWarp>
          </a:bodyPr>
          <a:lstStyle>
            <a:lvl1pPr algn="r" eaLnBrk="1" hangingPunct="1">
              <a:defRPr sz="1200" b="0">
                <a:latin typeface="Arial" charset="0"/>
              </a:defRPr>
            </a:lvl1pPr>
          </a:lstStyle>
          <a:p>
            <a:pPr>
              <a:defRPr/>
            </a:pPr>
            <a:fld id="{8C25F475-DF0B-46A9-A203-7FAE431AEE24}" type="datetime1">
              <a:rPr lang="vi-VN"/>
              <a:pPr>
                <a:defRPr/>
              </a:pPr>
              <a:t>21/11/2020</a:t>
            </a:fld>
            <a:endParaRPr lang="en-US"/>
          </a:p>
        </p:txBody>
      </p:sp>
      <p:sp>
        <p:nvSpPr>
          <p:cNvPr id="15364"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701675" y="4416425"/>
            <a:ext cx="5607050" cy="4183063"/>
          </a:xfrm>
          <a:prstGeom prst="rect">
            <a:avLst/>
          </a:prstGeom>
          <a:noFill/>
          <a:ln>
            <a:noFill/>
          </a:ln>
          <a:effectLst/>
          <a:ex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829675"/>
            <a:ext cx="3038475" cy="465138"/>
          </a:xfrm>
          <a:prstGeom prst="rect">
            <a:avLst/>
          </a:prstGeom>
          <a:noFill/>
          <a:ln>
            <a:noFill/>
          </a:ln>
          <a:effectLst/>
          <a:extLst/>
        </p:spPr>
        <p:txBody>
          <a:bodyPr vert="horz" wrap="square" lIns="93177" tIns="46589" rIns="93177" bIns="46589" numCol="1" anchor="b" anchorCtr="0" compatLnSpc="1">
            <a:prstTxWarp prst="textNoShape">
              <a:avLst/>
            </a:prstTxWarp>
          </a:bodyPr>
          <a:lstStyle>
            <a:lvl1pPr algn="l" eaLnBrk="1" hangingPunct="1">
              <a:defRPr sz="1200" b="0">
                <a:latin typeface="Arial" charset="0"/>
              </a:defRPr>
            </a:lvl1pPr>
          </a:lstStyle>
          <a:p>
            <a:pPr>
              <a:defRPr/>
            </a:pPr>
            <a:r>
              <a:rPr lang="en-US"/>
              <a:t>11thmay2006-HSconvention-phuong-hai</a:t>
            </a:r>
          </a:p>
        </p:txBody>
      </p:sp>
      <p:sp>
        <p:nvSpPr>
          <p:cNvPr id="3079" name="Rectangle 7"/>
          <p:cNvSpPr>
            <a:spLocks noGrp="1" noChangeArrowheads="1"/>
          </p:cNvSpPr>
          <p:nvPr>
            <p:ph type="sldNum" sz="quarter" idx="5"/>
          </p:nvPr>
        </p:nvSpPr>
        <p:spPr bwMode="auto">
          <a:xfrm>
            <a:off x="3970338" y="8829675"/>
            <a:ext cx="3038475" cy="465138"/>
          </a:xfrm>
          <a:prstGeom prst="rect">
            <a:avLst/>
          </a:prstGeom>
          <a:noFill/>
          <a:ln>
            <a:noFill/>
          </a:ln>
          <a:effectLst/>
          <a:extLst/>
        </p:spPr>
        <p:txBody>
          <a:bodyPr vert="horz" wrap="square" lIns="93177" tIns="46589" rIns="93177" bIns="46589" numCol="1" anchor="b" anchorCtr="0" compatLnSpc="1">
            <a:prstTxWarp prst="textNoShape">
              <a:avLst/>
            </a:prstTxWarp>
          </a:bodyPr>
          <a:lstStyle>
            <a:lvl1pPr algn="r" eaLnBrk="1" hangingPunct="1">
              <a:defRPr sz="1200" b="0"/>
            </a:lvl1pPr>
          </a:lstStyle>
          <a:p>
            <a:pPr>
              <a:defRPr/>
            </a:pPr>
            <a:fld id="{6555EE36-1216-4140-8B8A-177069B22220}" type="slidenum">
              <a:rPr lang="en-US" altLang="en-US"/>
              <a:pPr>
                <a:defRPr/>
              </a:pPr>
              <a:t>‹#›</a:t>
            </a:fld>
            <a:endParaRPr lang="en-US" altLang="en-US"/>
          </a:p>
        </p:txBody>
      </p:sp>
    </p:spTree>
    <p:extLst>
      <p:ext uri="{BB962C8B-B14F-4D97-AF65-F5344CB8AC3E}">
        <p14:creationId xmlns:p14="http://schemas.microsoft.com/office/powerpoint/2010/main" val="3037648428"/>
      </p:ext>
    </p:extLst>
  </p:cSld>
  <p:clrMap bg1="lt1" tx1="dk1" bg2="lt2" tx2="dk2" accent1="accent1" accent2="accent2" accent3="accent3" accent4="accent4" accent5="accent5" accent6="accent6" hlink="hlink" folHlink="folHlink"/>
  <p:hf hdr="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5D13950-6B3B-47A3-8030-FBC85DDE8FD1}" type="slidenum">
              <a:rPr lang="en-US" altLang="en-US" smtClean="0"/>
              <a:pPr>
                <a:spcBef>
                  <a:spcPct val="0"/>
                </a:spcBef>
              </a:pPr>
              <a:t>1</a:t>
            </a:fld>
            <a:endParaRPr lang="en-US" altLang="en-US" smtClean="0"/>
          </a:p>
        </p:txBody>
      </p:sp>
      <p:sp>
        <p:nvSpPr>
          <p:cNvPr id="18435" name="Rectangle 2"/>
          <p:cNvSpPr>
            <a:spLocks noGrp="1" noRot="1" noChangeAspect="1" noChangeArrowheads="1" noTextEdit="1"/>
          </p:cNvSpPr>
          <p:nvPr>
            <p:ph type="sldImg"/>
          </p:nvPr>
        </p:nvSpPr>
        <p:spPr>
          <a:ln/>
        </p:spPr>
      </p:sp>
      <p:sp>
        <p:nvSpPr>
          <p:cNvPr id="18436"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18437"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3B579677-3EBB-4078-A54E-8C1A2D9D107F}" type="datetime1">
              <a:rPr lang="vi-VN" b="0" smtClean="0"/>
              <a:pPr/>
              <a:t>21/11/2020</a:t>
            </a:fld>
            <a:endParaRPr lang="en-US" b="0" smtClean="0"/>
          </a:p>
        </p:txBody>
      </p:sp>
      <p:sp>
        <p:nvSpPr>
          <p:cNvPr id="2" name="Notes Placeholder 1"/>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63933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B71874-8626-4755-9872-AA37124D21DD}" type="slidenum">
              <a:rPr lang="en-US" altLang="en-US" smtClean="0"/>
              <a:pPr>
                <a:spcBef>
                  <a:spcPct val="0"/>
                </a:spcBef>
              </a:pPr>
              <a:t>10</a:t>
            </a:fld>
            <a:endParaRPr lang="en-US" alt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34821"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34822"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9BB3670-8064-486E-97B7-9B2B47B31D87}" type="datetime1">
              <a:rPr lang="vi-VN" b="0" smtClean="0"/>
              <a:pPr/>
              <a:t>21/11/2020</a:t>
            </a:fld>
            <a:endParaRPr lang="en-US" b="0" smtClean="0"/>
          </a:p>
        </p:txBody>
      </p:sp>
    </p:spTree>
    <p:extLst>
      <p:ext uri="{BB962C8B-B14F-4D97-AF65-F5344CB8AC3E}">
        <p14:creationId xmlns:p14="http://schemas.microsoft.com/office/powerpoint/2010/main" val="348337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95EDDDC-B23C-4700-8F5D-89AC43779182}" type="slidenum">
              <a:rPr lang="en-US" altLang="en-US" smtClean="0"/>
              <a:pPr>
                <a:spcBef>
                  <a:spcPct val="0"/>
                </a:spcBef>
              </a:pPr>
              <a:t>11</a:t>
            </a:fld>
            <a:endParaRPr lang="en-US" alt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1090613" y="4492625"/>
            <a:ext cx="5218112" cy="41068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New Roman" panose="02020603050405020304" pitchFamily="18" charset="0"/>
            </a:endParaRPr>
          </a:p>
        </p:txBody>
      </p:sp>
      <p:sp>
        <p:nvSpPr>
          <p:cNvPr id="36869"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36870"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8CE42122-D0E9-45BB-B8D7-BE68D46C9DC9}" type="datetime1">
              <a:rPr lang="vi-VN" b="0" smtClean="0"/>
              <a:pPr/>
              <a:t>21/11/2020</a:t>
            </a:fld>
            <a:endParaRPr lang="en-US" b="0" smtClean="0"/>
          </a:p>
        </p:txBody>
      </p:sp>
    </p:spTree>
    <p:extLst>
      <p:ext uri="{BB962C8B-B14F-4D97-AF65-F5344CB8AC3E}">
        <p14:creationId xmlns:p14="http://schemas.microsoft.com/office/powerpoint/2010/main" val="9834997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3CCBBDE-518C-4085-A864-280F3B5A5402}" type="slidenum">
              <a:rPr lang="en-US" altLang="en-US" smtClean="0"/>
              <a:pPr>
                <a:spcBef>
                  <a:spcPct val="0"/>
                </a:spcBef>
              </a:pPr>
              <a:t>12</a:t>
            </a:fld>
            <a:endParaRPr lang="en-US" alt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en-US" smtClean="0">
              <a:latin typeface="Times New Roman" panose="02020603050405020304" pitchFamily="18" charset="0"/>
            </a:endParaRPr>
          </a:p>
        </p:txBody>
      </p:sp>
      <p:sp>
        <p:nvSpPr>
          <p:cNvPr id="38917"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38918"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23FD71DD-356C-4DF2-9557-A8E6EDA44C4E}" type="datetime1">
              <a:rPr lang="vi-VN" b="0" smtClean="0"/>
              <a:pPr/>
              <a:t>21/11/2020</a:t>
            </a:fld>
            <a:endParaRPr lang="en-US" b="0" smtClean="0"/>
          </a:p>
        </p:txBody>
      </p:sp>
    </p:spTree>
    <p:extLst>
      <p:ext uri="{BB962C8B-B14F-4D97-AF65-F5344CB8AC3E}">
        <p14:creationId xmlns:p14="http://schemas.microsoft.com/office/powerpoint/2010/main" val="4286134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3F6ABA9-EFD6-4FC1-8B49-E30757462F32}" type="slidenum">
              <a:rPr lang="en-US" altLang="en-US" smtClean="0"/>
              <a:pPr>
                <a:spcBef>
                  <a:spcPct val="0"/>
                </a:spcBef>
              </a:pPr>
              <a:t>13</a:t>
            </a:fld>
            <a:endParaRPr lang="en-US" alt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buFontTx/>
              <a:buChar char="-"/>
            </a:pPr>
            <a:endParaRPr lang="en-US" altLang="en-US" smtClean="0">
              <a:latin typeface="Times New Roman" panose="02020603050405020304" pitchFamily="18" charset="0"/>
            </a:endParaRPr>
          </a:p>
        </p:txBody>
      </p:sp>
      <p:sp>
        <p:nvSpPr>
          <p:cNvPr id="40965"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40966"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29327AA-FF3B-4CF9-9AF3-F03B81B239FC}" type="datetime1">
              <a:rPr lang="vi-VN" b="0" smtClean="0"/>
              <a:pPr/>
              <a:t>21/11/2020</a:t>
            </a:fld>
            <a:endParaRPr lang="en-US" b="0" smtClean="0"/>
          </a:p>
        </p:txBody>
      </p:sp>
    </p:spTree>
    <p:extLst>
      <p:ext uri="{BB962C8B-B14F-4D97-AF65-F5344CB8AC3E}">
        <p14:creationId xmlns:p14="http://schemas.microsoft.com/office/powerpoint/2010/main" val="2492830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1907CD5-F1BD-4F02-AC5C-A8CA52D3DBE3}" type="slidenum">
              <a:rPr lang="en-US" altLang="en-US" smtClean="0"/>
              <a:pPr>
                <a:spcBef>
                  <a:spcPct val="0"/>
                </a:spcBef>
              </a:pPr>
              <a:t>14</a:t>
            </a:fld>
            <a:endParaRPr lang="en-US" alt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xfrm>
            <a:off x="701675" y="4570413"/>
            <a:ext cx="5607050" cy="4029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endParaRPr lang="en-US" altLang="en-US" smtClean="0">
              <a:latin typeface="Times New Roman" panose="02020603050405020304" pitchFamily="18" charset="0"/>
            </a:endParaRPr>
          </a:p>
        </p:txBody>
      </p:sp>
      <p:sp>
        <p:nvSpPr>
          <p:cNvPr id="43013"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43014"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A7C1D56C-6D50-4762-A0ED-8ADFD5730AC8}" type="datetime1">
              <a:rPr lang="vi-VN" b="0" smtClean="0"/>
              <a:pPr/>
              <a:t>21/11/2020</a:t>
            </a:fld>
            <a:endParaRPr lang="en-US" b="0" smtClean="0"/>
          </a:p>
        </p:txBody>
      </p:sp>
    </p:spTree>
    <p:extLst>
      <p:ext uri="{BB962C8B-B14F-4D97-AF65-F5344CB8AC3E}">
        <p14:creationId xmlns:p14="http://schemas.microsoft.com/office/powerpoint/2010/main" val="449296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39913B5-F247-4A5A-9796-9BAE16560148}" type="slidenum">
              <a:rPr lang="en-US" altLang="en-US" smtClean="0"/>
              <a:pPr>
                <a:spcBef>
                  <a:spcPct val="0"/>
                </a:spcBef>
              </a:pPr>
              <a:t>15</a:t>
            </a:fld>
            <a:endParaRPr lang="en-US" alt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endParaRPr lang="en-US" altLang="en-US" smtClean="0">
              <a:latin typeface="Times New Roman" panose="02020603050405020304" pitchFamily="18" charset="0"/>
            </a:endParaRPr>
          </a:p>
        </p:txBody>
      </p:sp>
      <p:sp>
        <p:nvSpPr>
          <p:cNvPr id="45061"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45062"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7ACB4077-946A-4A34-A282-521623F85A08}" type="datetime1">
              <a:rPr lang="vi-VN" b="0" smtClean="0"/>
              <a:pPr/>
              <a:t>21/11/2020</a:t>
            </a:fld>
            <a:endParaRPr lang="en-US" b="0" smtClean="0"/>
          </a:p>
        </p:txBody>
      </p:sp>
    </p:spTree>
    <p:extLst>
      <p:ext uri="{BB962C8B-B14F-4D97-AF65-F5344CB8AC3E}">
        <p14:creationId xmlns:p14="http://schemas.microsoft.com/office/powerpoint/2010/main" val="2169599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6D68540-05CB-482D-820B-B2BF0148CC8F}" type="slidenum">
              <a:rPr lang="en-US" altLang="en-US" smtClean="0"/>
              <a:pPr>
                <a:spcBef>
                  <a:spcPct val="0"/>
                </a:spcBef>
              </a:pPr>
              <a:t>16</a:t>
            </a:fld>
            <a:endParaRPr lang="en-US" alt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352425" algn="l"/>
              </a:tabLst>
            </a:pPr>
            <a:endParaRPr lang="en-US" altLang="en-US" smtClean="0">
              <a:latin typeface="Arial" panose="020B0604020202020204" pitchFamily="34" charset="0"/>
            </a:endParaRPr>
          </a:p>
        </p:txBody>
      </p:sp>
      <p:sp>
        <p:nvSpPr>
          <p:cNvPr id="47109"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47110"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4D0309D-271B-43AA-BBAA-308920960EC8}" type="datetime1">
              <a:rPr lang="vi-VN" b="0" smtClean="0"/>
              <a:pPr/>
              <a:t>21/11/2020</a:t>
            </a:fld>
            <a:endParaRPr lang="en-US" b="0" smtClean="0"/>
          </a:p>
        </p:txBody>
      </p:sp>
    </p:spTree>
    <p:extLst>
      <p:ext uri="{BB962C8B-B14F-4D97-AF65-F5344CB8AC3E}">
        <p14:creationId xmlns:p14="http://schemas.microsoft.com/office/powerpoint/2010/main" val="1822292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5AD57D90-7B65-45FB-B76B-C29536CE4210}" type="slidenum">
              <a:rPr lang="en-US" altLang="en-US" smtClean="0"/>
              <a:pPr>
                <a:spcBef>
                  <a:spcPct val="0"/>
                </a:spcBef>
              </a:pPr>
              <a:t>17</a:t>
            </a:fld>
            <a:endParaRPr lang="en-US" alt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en-US" smtClean="0">
              <a:latin typeface="Times New Roman" panose="02020603050405020304" pitchFamily="18" charset="0"/>
            </a:endParaRPr>
          </a:p>
        </p:txBody>
      </p:sp>
      <p:sp>
        <p:nvSpPr>
          <p:cNvPr id="49157"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49158"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7DFB517E-ADA4-4541-9805-75C4F1B195D2}" type="datetime1">
              <a:rPr lang="vi-VN" b="0" smtClean="0"/>
              <a:pPr/>
              <a:t>21/11/2020</a:t>
            </a:fld>
            <a:endParaRPr lang="en-US" b="0" smtClean="0"/>
          </a:p>
        </p:txBody>
      </p:sp>
    </p:spTree>
    <p:extLst>
      <p:ext uri="{BB962C8B-B14F-4D97-AF65-F5344CB8AC3E}">
        <p14:creationId xmlns:p14="http://schemas.microsoft.com/office/powerpoint/2010/main" val="2745398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BAB22EC-2F84-4DF3-997A-A9BB9FE0BCE3}" type="slidenum">
              <a:rPr lang="en-US" altLang="en-US" smtClean="0"/>
              <a:pPr>
                <a:spcBef>
                  <a:spcPct val="0"/>
                </a:spcBef>
              </a:pPr>
              <a:t>18</a:t>
            </a:fld>
            <a:endParaRPr lang="en-US" alt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en-US" smtClean="0">
              <a:latin typeface="Times New Roman" panose="02020603050405020304" pitchFamily="18" charset="0"/>
              <a:ea typeface="ＭＳ Ｐゴシック" panose="020B0600070205080204" pitchFamily="34" charset="-128"/>
            </a:endParaRPr>
          </a:p>
        </p:txBody>
      </p:sp>
      <p:sp>
        <p:nvSpPr>
          <p:cNvPr id="51205"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51206"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0CF39C2D-45CE-4BCE-A009-AE500566788F}" type="datetime1">
              <a:rPr lang="vi-VN" b="0" smtClean="0"/>
              <a:pPr/>
              <a:t>21/11/2020</a:t>
            </a:fld>
            <a:endParaRPr lang="en-US" b="0" smtClean="0"/>
          </a:p>
        </p:txBody>
      </p:sp>
    </p:spTree>
    <p:extLst>
      <p:ext uri="{BB962C8B-B14F-4D97-AF65-F5344CB8AC3E}">
        <p14:creationId xmlns:p14="http://schemas.microsoft.com/office/powerpoint/2010/main" val="651936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8E007FC-776C-4E31-89D0-38B567A7FA35}" type="slidenum">
              <a:rPr lang="en-US" altLang="en-US" smtClean="0"/>
              <a:pPr>
                <a:spcBef>
                  <a:spcPct val="0"/>
                </a:spcBef>
              </a:pPr>
              <a:t>19</a:t>
            </a:fld>
            <a:endParaRPr lang="en-US" alt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ja-JP" smtClean="0">
              <a:latin typeface="Times New Roman" panose="02020603050405020304" pitchFamily="18" charset="0"/>
            </a:endParaRPr>
          </a:p>
        </p:txBody>
      </p:sp>
      <p:sp>
        <p:nvSpPr>
          <p:cNvPr id="53253"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53254"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81715E2-F230-4193-90A3-20A657EA0686}" type="datetime1">
              <a:rPr lang="vi-VN" b="0" smtClean="0"/>
              <a:pPr/>
              <a:t>21/11/2020</a:t>
            </a:fld>
            <a:endParaRPr lang="en-US" b="0" smtClean="0"/>
          </a:p>
        </p:txBody>
      </p:sp>
    </p:spTree>
    <p:extLst>
      <p:ext uri="{BB962C8B-B14F-4D97-AF65-F5344CB8AC3E}">
        <p14:creationId xmlns:p14="http://schemas.microsoft.com/office/powerpoint/2010/main" val="2118758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2D3B91-2C4C-438B-AA56-5613B4013FB2}" type="slidenum">
              <a:rPr lang="en-US" altLang="en-US" smtClean="0"/>
              <a:pPr>
                <a:spcBef>
                  <a:spcPct val="0"/>
                </a:spcBef>
              </a:pPr>
              <a:t>2</a:t>
            </a:fld>
            <a:endParaRPr lang="en-US" alt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endParaRPr lang="en-US" altLang="en-US" smtClean="0">
              <a:latin typeface="Times New Roman" panose="02020603050405020304" pitchFamily="18" charset="0"/>
            </a:endParaRPr>
          </a:p>
        </p:txBody>
      </p:sp>
      <p:sp>
        <p:nvSpPr>
          <p:cNvPr id="20485"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20486"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1E0E7027-873F-427A-A944-CD16BBA10034}" type="datetime1">
              <a:rPr lang="vi-VN" b="0" smtClean="0"/>
              <a:pPr/>
              <a:t>21/11/2020</a:t>
            </a:fld>
            <a:endParaRPr lang="en-US" b="0" smtClean="0"/>
          </a:p>
        </p:txBody>
      </p:sp>
    </p:spTree>
    <p:extLst>
      <p:ext uri="{BB962C8B-B14F-4D97-AF65-F5344CB8AC3E}">
        <p14:creationId xmlns:p14="http://schemas.microsoft.com/office/powerpoint/2010/main" val="40544888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74DC46B-1376-46D4-9EC5-21A1430447E6}" type="slidenum">
              <a:rPr lang="en-US" altLang="en-US" smtClean="0"/>
              <a:pPr>
                <a:spcBef>
                  <a:spcPct val="0"/>
                </a:spcBef>
              </a:pPr>
              <a:t>20</a:t>
            </a:fld>
            <a:endParaRPr lang="en-US" alt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xfrm>
            <a:off x="701675" y="4338638"/>
            <a:ext cx="5607050" cy="42608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lnSpc>
                <a:spcPct val="80000"/>
              </a:lnSpc>
              <a:tabLst>
                <a:tab pos="465138" algn="l"/>
              </a:tabLst>
            </a:pPr>
            <a:r>
              <a:rPr lang="en-US" altLang="en-US" sz="1100" dirty="0" err="1" smtClean="0">
                <a:latin typeface="Times New Roman" panose="02020603050405020304" pitchFamily="18" charset="0"/>
              </a:rPr>
              <a:t>Có</a:t>
            </a:r>
            <a:r>
              <a:rPr lang="en-US" altLang="en-US" sz="1100" dirty="0" smtClean="0">
                <a:latin typeface="Times New Roman" panose="02020603050405020304" pitchFamily="18" charset="0"/>
              </a:rPr>
              <a:t> 97 </a:t>
            </a:r>
            <a:r>
              <a:rPr lang="en-US" altLang="en-US" sz="1100" dirty="0" err="1" smtClean="0">
                <a:latin typeface="Times New Roman" panose="02020603050405020304" pitchFamily="18" charset="0"/>
              </a:rPr>
              <a:t>chương</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trong</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đó</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chương</a:t>
            </a:r>
            <a:r>
              <a:rPr lang="en-US" altLang="en-US" sz="1100" dirty="0" smtClean="0">
                <a:latin typeface="Times New Roman" panose="02020603050405020304" pitchFamily="18" charset="0"/>
              </a:rPr>
              <a:t> 77 </a:t>
            </a:r>
            <a:r>
              <a:rPr lang="en-US" altLang="en-US" sz="1100" dirty="0" err="1" smtClean="0">
                <a:latin typeface="Times New Roman" panose="02020603050405020304" pitchFamily="18" charset="0"/>
              </a:rPr>
              <a:t>là</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chương</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dự</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phòng</a:t>
            </a:r>
            <a:r>
              <a:rPr lang="en-US" altLang="en-US" sz="1100" dirty="0" smtClean="0">
                <a:latin typeface="Times New Roman" panose="02020603050405020304" pitchFamily="18" charset="0"/>
              </a:rPr>
              <a:t>.</a:t>
            </a:r>
          </a:p>
          <a:p>
            <a:pPr algn="just" eaLnBrk="1" hangingPunct="1">
              <a:lnSpc>
                <a:spcPct val="80000"/>
              </a:lnSpc>
              <a:tabLst>
                <a:tab pos="465138" algn="l"/>
              </a:tabLst>
            </a:pPr>
            <a:r>
              <a:rPr lang="en-US" altLang="en-US" sz="1100" dirty="0" err="1" smtClean="0">
                <a:latin typeface="Times New Roman" panose="02020603050405020304" pitchFamily="18" charset="0"/>
              </a:rPr>
              <a:t>Tại</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biểu</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thuế</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Việt</a:t>
            </a:r>
            <a:r>
              <a:rPr lang="en-US" altLang="en-US" sz="1100" dirty="0" smtClean="0">
                <a:latin typeface="Times New Roman" panose="02020603050405020304" pitchFamily="18" charset="0"/>
              </a:rPr>
              <a:t> Nam </a:t>
            </a:r>
            <a:r>
              <a:rPr lang="en-US" altLang="en-US" sz="1100" dirty="0" err="1" smtClean="0">
                <a:latin typeface="Times New Roman" panose="02020603050405020304" pitchFamily="18" charset="0"/>
              </a:rPr>
              <a:t>có</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thêm</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chương</a:t>
            </a:r>
            <a:r>
              <a:rPr lang="en-US" altLang="en-US" sz="1100" dirty="0" smtClean="0">
                <a:latin typeface="Times New Roman" panose="02020603050405020304" pitchFamily="18" charset="0"/>
              </a:rPr>
              <a:t> 98: </a:t>
            </a:r>
            <a:r>
              <a:rPr lang="en-US" altLang="en-US" sz="1100" dirty="0" err="1" smtClean="0">
                <a:latin typeface="Times New Roman" panose="02020603050405020304" pitchFamily="18" charset="0"/>
              </a:rPr>
              <a:t>chương</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nhằm</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dụng</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thuế</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quan</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mã</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số</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vẫn</a:t>
            </a:r>
            <a:r>
              <a:rPr lang="en-US" altLang="en-US" sz="1100" dirty="0" smtClean="0">
                <a:latin typeface="Times New Roman" panose="02020603050405020304" pitchFamily="18" charset="0"/>
              </a:rPr>
              <a:t> </a:t>
            </a:r>
            <a:r>
              <a:rPr lang="en-US" altLang="en-US" sz="1100" dirty="0" err="1" smtClean="0">
                <a:latin typeface="Times New Roman" panose="02020603050405020304" pitchFamily="18" charset="0"/>
              </a:rPr>
              <a:t>thuộc</a:t>
            </a:r>
            <a:r>
              <a:rPr lang="en-US" altLang="en-US" sz="1100" dirty="0" smtClean="0">
                <a:latin typeface="Times New Roman" panose="02020603050405020304" pitchFamily="18" charset="0"/>
              </a:rPr>
              <a:t> 96 </a:t>
            </a:r>
            <a:r>
              <a:rPr lang="en-US" altLang="en-US" sz="1100" dirty="0" err="1" smtClean="0">
                <a:latin typeface="Times New Roman" panose="02020603050405020304" pitchFamily="18" charset="0"/>
              </a:rPr>
              <a:t>chương</a:t>
            </a:r>
            <a:r>
              <a:rPr lang="en-US" altLang="en-US" sz="1100" dirty="0" smtClean="0">
                <a:latin typeface="Times New Roman" panose="02020603050405020304" pitchFamily="18" charset="0"/>
              </a:rPr>
              <a:t>).</a:t>
            </a:r>
          </a:p>
        </p:txBody>
      </p:sp>
      <p:sp>
        <p:nvSpPr>
          <p:cNvPr id="55301"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55302"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97E4803E-E2C9-4B5B-B2D1-94BF632F56F7}" type="datetime1">
              <a:rPr lang="vi-VN" b="0" smtClean="0"/>
              <a:pPr/>
              <a:t>21/11/2020</a:t>
            </a:fld>
            <a:endParaRPr lang="en-US" b="0" smtClean="0"/>
          </a:p>
        </p:txBody>
      </p:sp>
    </p:spTree>
    <p:extLst>
      <p:ext uri="{BB962C8B-B14F-4D97-AF65-F5344CB8AC3E}">
        <p14:creationId xmlns:p14="http://schemas.microsoft.com/office/powerpoint/2010/main" val="844111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1EF043B-2EDA-44ED-A171-6AA6780280CD}" type="slidenum">
              <a:rPr lang="en-US" altLang="en-US" smtClean="0"/>
              <a:pPr>
                <a:spcBef>
                  <a:spcPct val="0"/>
                </a:spcBef>
              </a:pPr>
              <a:t>21</a:t>
            </a:fld>
            <a:endParaRPr lang="en-US" alt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en-US" dirty="0" smtClean="0">
              <a:latin typeface="Times New Roman" panose="02020603050405020304" pitchFamily="18" charset="0"/>
            </a:endParaRPr>
          </a:p>
        </p:txBody>
      </p:sp>
      <p:sp>
        <p:nvSpPr>
          <p:cNvPr id="57349"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57350"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73B6F57-8E24-4AAA-865B-232AF9C14610}" type="datetime1">
              <a:rPr lang="vi-VN" b="0" smtClean="0"/>
              <a:pPr/>
              <a:t>21/11/2020</a:t>
            </a:fld>
            <a:endParaRPr lang="en-US" b="0" smtClean="0"/>
          </a:p>
        </p:txBody>
      </p:sp>
    </p:spTree>
    <p:extLst>
      <p:ext uri="{BB962C8B-B14F-4D97-AF65-F5344CB8AC3E}">
        <p14:creationId xmlns:p14="http://schemas.microsoft.com/office/powerpoint/2010/main" val="4019784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7815B11-46F0-4A30-90E1-53C596D6F243}" type="slidenum">
              <a:rPr lang="en-US" altLang="en-US" smtClean="0"/>
              <a:pPr>
                <a:spcBef>
                  <a:spcPct val="0"/>
                </a:spcBef>
              </a:pPr>
              <a:t>22</a:t>
            </a:fld>
            <a:endParaRPr lang="en-US" alt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tabLst>
                <a:tab pos="465138" algn="l"/>
              </a:tabLst>
            </a:pPr>
            <a:endParaRPr lang="en-US" altLang="en-US" smtClean="0">
              <a:latin typeface="Times New Roman" panose="02020603050405020304" pitchFamily="18" charset="0"/>
            </a:endParaRPr>
          </a:p>
        </p:txBody>
      </p:sp>
      <p:sp>
        <p:nvSpPr>
          <p:cNvPr id="59397"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59398"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BAC3904-4D88-44DB-928C-961CF0E2AEA4}" type="datetime1">
              <a:rPr lang="vi-VN" b="0" smtClean="0"/>
              <a:pPr/>
              <a:t>21/11/2020</a:t>
            </a:fld>
            <a:endParaRPr lang="en-US" b="0" smtClean="0"/>
          </a:p>
        </p:txBody>
      </p:sp>
    </p:spTree>
    <p:extLst>
      <p:ext uri="{BB962C8B-B14F-4D97-AF65-F5344CB8AC3E}">
        <p14:creationId xmlns:p14="http://schemas.microsoft.com/office/powerpoint/2010/main" val="1203676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D68D961-DD4D-4565-947C-00938415C23E}" type="slidenum">
              <a:rPr lang="en-US" altLang="en-US" smtClean="0"/>
              <a:pPr>
                <a:spcBef>
                  <a:spcPct val="0"/>
                </a:spcBef>
              </a:pPr>
              <a:t>23</a:t>
            </a:fld>
            <a:endParaRPr lang="en-US" alt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en-US" smtClean="0">
              <a:latin typeface="Times New Roman" panose="02020603050405020304" pitchFamily="18" charset="0"/>
            </a:endParaRPr>
          </a:p>
        </p:txBody>
      </p:sp>
      <p:sp>
        <p:nvSpPr>
          <p:cNvPr id="61445"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61446"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4AAB6DD3-72CC-433C-9221-DFE4A121732B}" type="datetime1">
              <a:rPr lang="vi-VN" b="0" smtClean="0"/>
              <a:pPr/>
              <a:t>21/11/2020</a:t>
            </a:fld>
            <a:endParaRPr lang="en-US" b="0" smtClean="0"/>
          </a:p>
        </p:txBody>
      </p:sp>
    </p:spTree>
    <p:extLst>
      <p:ext uri="{BB962C8B-B14F-4D97-AF65-F5344CB8AC3E}">
        <p14:creationId xmlns:p14="http://schemas.microsoft.com/office/powerpoint/2010/main" val="13030029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27B7B65-E505-4604-A54D-C75CEBD2D8F2}" type="slidenum">
              <a:rPr lang="en-US" altLang="en-US" smtClean="0"/>
              <a:pPr>
                <a:spcBef>
                  <a:spcPct val="0"/>
                </a:spcBef>
              </a:pPr>
              <a:t>24</a:t>
            </a:fld>
            <a:endParaRPr lang="en-US" alt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ja-JP" smtClean="0">
              <a:latin typeface="Times New Roman" panose="02020603050405020304" pitchFamily="18" charset="0"/>
            </a:endParaRPr>
          </a:p>
        </p:txBody>
      </p:sp>
      <p:sp>
        <p:nvSpPr>
          <p:cNvPr id="63493"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63494"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9ADB8CE-D0E4-4C00-B531-01D076467BA0}" type="datetime1">
              <a:rPr lang="vi-VN" b="0" smtClean="0"/>
              <a:pPr/>
              <a:t>21/11/2020</a:t>
            </a:fld>
            <a:endParaRPr lang="en-US" b="0" smtClean="0"/>
          </a:p>
        </p:txBody>
      </p:sp>
    </p:spTree>
    <p:extLst>
      <p:ext uri="{BB962C8B-B14F-4D97-AF65-F5344CB8AC3E}">
        <p14:creationId xmlns:p14="http://schemas.microsoft.com/office/powerpoint/2010/main" val="28773890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C36A223-31F4-4F9A-97F4-7401E59B8333}" type="slidenum">
              <a:rPr lang="en-US" altLang="en-US" smtClean="0"/>
              <a:pPr>
                <a:spcBef>
                  <a:spcPct val="0"/>
                </a:spcBef>
              </a:pPr>
              <a:t>25</a:t>
            </a:fld>
            <a:endParaRPr lang="en-US" alt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endParaRPr lang="en-US" altLang="ja-JP" smtClean="0">
              <a:latin typeface="Arial" panose="020B0604020202020204" pitchFamily="34" charset="0"/>
            </a:endParaRPr>
          </a:p>
        </p:txBody>
      </p:sp>
      <p:sp>
        <p:nvSpPr>
          <p:cNvPr id="65541"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65542"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33635D8F-8E9C-4D01-992F-91A4E7C5066F}" type="datetime1">
              <a:rPr lang="vi-VN" b="0" smtClean="0"/>
              <a:pPr/>
              <a:t>21/11/2020</a:t>
            </a:fld>
            <a:endParaRPr lang="en-US" b="0" smtClean="0"/>
          </a:p>
        </p:txBody>
      </p:sp>
    </p:spTree>
    <p:extLst>
      <p:ext uri="{BB962C8B-B14F-4D97-AF65-F5344CB8AC3E}">
        <p14:creationId xmlns:p14="http://schemas.microsoft.com/office/powerpoint/2010/main" val="18596157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9212DDE-71C9-4B44-8441-CD23474C2B33}" type="slidenum">
              <a:rPr lang="en-US" altLang="en-US" smtClean="0"/>
              <a:pPr>
                <a:spcBef>
                  <a:spcPct val="0"/>
                </a:spcBef>
              </a:pPr>
              <a:t>26</a:t>
            </a:fld>
            <a:endParaRPr lang="en-US" alt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ja-JP" smtClean="0">
              <a:latin typeface="Times New Roman" panose="02020603050405020304" pitchFamily="18" charset="0"/>
            </a:endParaRPr>
          </a:p>
        </p:txBody>
      </p:sp>
      <p:sp>
        <p:nvSpPr>
          <p:cNvPr id="67589"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67590"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3F953070-C77F-4145-9D7D-02FD560EC406}" type="datetime1">
              <a:rPr lang="vi-VN" b="0" smtClean="0"/>
              <a:pPr/>
              <a:t>21/11/2020</a:t>
            </a:fld>
            <a:endParaRPr lang="en-US" b="0" smtClean="0"/>
          </a:p>
        </p:txBody>
      </p:sp>
    </p:spTree>
    <p:extLst>
      <p:ext uri="{BB962C8B-B14F-4D97-AF65-F5344CB8AC3E}">
        <p14:creationId xmlns:p14="http://schemas.microsoft.com/office/powerpoint/2010/main" val="29434905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4FFE9E8-FC70-4494-9083-F3CF376B8855}" type="slidenum">
              <a:rPr lang="en-US" altLang="en-US" smtClean="0"/>
              <a:pPr>
                <a:spcBef>
                  <a:spcPct val="0"/>
                </a:spcBef>
              </a:pPr>
              <a:t>27</a:t>
            </a:fld>
            <a:endParaRPr lang="en-US" alt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ja-JP" smtClean="0">
              <a:latin typeface="Times New Roman" panose="02020603050405020304" pitchFamily="18" charset="0"/>
            </a:endParaRPr>
          </a:p>
        </p:txBody>
      </p:sp>
      <p:sp>
        <p:nvSpPr>
          <p:cNvPr id="69637"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69638"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6BA7C6CF-CF82-4102-A75A-D65EA78CBF34}" type="datetime1">
              <a:rPr lang="vi-VN" b="0" smtClean="0"/>
              <a:pPr/>
              <a:t>21/11/2020</a:t>
            </a:fld>
            <a:endParaRPr lang="en-US" b="0" smtClean="0"/>
          </a:p>
        </p:txBody>
      </p:sp>
    </p:spTree>
    <p:extLst>
      <p:ext uri="{BB962C8B-B14F-4D97-AF65-F5344CB8AC3E}">
        <p14:creationId xmlns:p14="http://schemas.microsoft.com/office/powerpoint/2010/main" val="28674175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E73F761-1A56-4B4F-8C46-2CB663D5C4B8}" type="slidenum">
              <a:rPr lang="en-US" altLang="en-US" smtClean="0"/>
              <a:pPr>
                <a:spcBef>
                  <a:spcPct val="0"/>
                </a:spcBef>
              </a:pPr>
              <a:t>28</a:t>
            </a:fld>
            <a:endParaRPr lang="en-US" alt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buClr>
                <a:schemeClr val="tx1"/>
              </a:buClr>
              <a:tabLst>
                <a:tab pos="465138" algn="l"/>
              </a:tabLst>
            </a:pPr>
            <a:endParaRPr lang="en-US" altLang="ja-JP" smtClean="0">
              <a:latin typeface="Times New Roman" panose="02020603050405020304" pitchFamily="18" charset="0"/>
            </a:endParaRPr>
          </a:p>
        </p:txBody>
      </p:sp>
      <p:sp>
        <p:nvSpPr>
          <p:cNvPr id="71685"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71686"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7E6FA7E5-E109-44D4-BDC2-18C8D60B8FD8}" type="datetime1">
              <a:rPr lang="vi-VN" b="0" smtClean="0"/>
              <a:pPr/>
              <a:t>21/11/2020</a:t>
            </a:fld>
            <a:endParaRPr lang="en-US" b="0" smtClean="0"/>
          </a:p>
        </p:txBody>
      </p:sp>
    </p:spTree>
    <p:extLst>
      <p:ext uri="{BB962C8B-B14F-4D97-AF65-F5344CB8AC3E}">
        <p14:creationId xmlns:p14="http://schemas.microsoft.com/office/powerpoint/2010/main" val="13682378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0B51BDE-18A4-4276-BE07-6FE43989E6AF}" type="slidenum">
              <a:rPr lang="en-US" altLang="en-US" smtClean="0"/>
              <a:pPr>
                <a:spcBef>
                  <a:spcPct val="0"/>
                </a:spcBef>
              </a:pPr>
              <a:t>29</a:t>
            </a:fld>
            <a:endParaRPr lang="en-US" alt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en-US" smtClean="0">
              <a:latin typeface="Times New Roman" panose="02020603050405020304" pitchFamily="18" charset="0"/>
            </a:endParaRPr>
          </a:p>
        </p:txBody>
      </p:sp>
      <p:sp>
        <p:nvSpPr>
          <p:cNvPr id="73733"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73734"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5FC191FD-4E27-4994-B2F9-19737545ADD2}" type="datetime1">
              <a:rPr lang="vi-VN" b="0" smtClean="0"/>
              <a:pPr/>
              <a:t>21/11/2020</a:t>
            </a:fld>
            <a:endParaRPr lang="en-US" b="0" smtClean="0"/>
          </a:p>
        </p:txBody>
      </p:sp>
    </p:spTree>
    <p:extLst>
      <p:ext uri="{BB962C8B-B14F-4D97-AF65-F5344CB8AC3E}">
        <p14:creationId xmlns:p14="http://schemas.microsoft.com/office/powerpoint/2010/main" val="3191035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EAEFB02-CD9C-48C3-9F25-8A6F25EBA858}" type="slidenum">
              <a:rPr lang="en-US" altLang="en-US" smtClean="0"/>
              <a:pPr>
                <a:spcBef>
                  <a:spcPct val="0"/>
                </a:spcBef>
              </a:pPr>
              <a:t>3</a:t>
            </a:fld>
            <a:endParaRPr lang="en-US" alt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endParaRPr lang="en-US" altLang="en-US" smtClean="0">
              <a:latin typeface="Times New Roman" panose="02020603050405020304" pitchFamily="18" charset="0"/>
            </a:endParaRPr>
          </a:p>
        </p:txBody>
      </p:sp>
      <p:sp>
        <p:nvSpPr>
          <p:cNvPr id="22533"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22534"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DCE0FDAC-1574-443C-9E3F-84110C3B98FF}" type="datetime1">
              <a:rPr lang="vi-VN" b="0" smtClean="0"/>
              <a:pPr/>
              <a:t>21/11/2020</a:t>
            </a:fld>
            <a:endParaRPr lang="en-US" b="0" smtClean="0"/>
          </a:p>
        </p:txBody>
      </p:sp>
    </p:spTree>
    <p:extLst>
      <p:ext uri="{BB962C8B-B14F-4D97-AF65-F5344CB8AC3E}">
        <p14:creationId xmlns:p14="http://schemas.microsoft.com/office/powerpoint/2010/main" val="2033694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1B845B1-FA09-4597-AD01-D93AB939E8E2}" type="slidenum">
              <a:rPr lang="en-US" altLang="en-US" smtClean="0"/>
              <a:pPr>
                <a:spcBef>
                  <a:spcPct val="0"/>
                </a:spcBef>
              </a:pPr>
              <a:t>30</a:t>
            </a:fld>
            <a:endParaRPr lang="en-US" alt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en-US" smtClean="0">
              <a:latin typeface="Times New Roman" panose="02020603050405020304" pitchFamily="18" charset="0"/>
            </a:endParaRPr>
          </a:p>
        </p:txBody>
      </p:sp>
      <p:sp>
        <p:nvSpPr>
          <p:cNvPr id="75781"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75782"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1BBC1D7A-B21F-4593-83E1-8CA0DFA04A24}" type="datetime1">
              <a:rPr lang="vi-VN" b="0" smtClean="0"/>
              <a:pPr/>
              <a:t>21/11/2020</a:t>
            </a:fld>
            <a:endParaRPr lang="en-US" b="0" smtClean="0"/>
          </a:p>
        </p:txBody>
      </p:sp>
    </p:spTree>
    <p:extLst>
      <p:ext uri="{BB962C8B-B14F-4D97-AF65-F5344CB8AC3E}">
        <p14:creationId xmlns:p14="http://schemas.microsoft.com/office/powerpoint/2010/main" val="999067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DF2BD1-491F-4104-B7CC-903487E231C2}" type="slidenum">
              <a:rPr lang="en-US" altLang="en-US" smtClean="0"/>
              <a:pPr>
                <a:spcBef>
                  <a:spcPct val="0"/>
                </a:spcBef>
              </a:pPr>
              <a:t>31</a:t>
            </a:fld>
            <a:endParaRPr lang="en-US" alt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en-US" smtClean="0">
              <a:latin typeface="Arial" panose="020B0604020202020204" pitchFamily="34" charset="0"/>
            </a:endParaRPr>
          </a:p>
        </p:txBody>
      </p:sp>
      <p:sp>
        <p:nvSpPr>
          <p:cNvPr id="77829"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77830"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F42595BD-BBFA-4125-A1EC-05BBDFCBA2FA}" type="datetime1">
              <a:rPr lang="vi-VN" b="0" smtClean="0"/>
              <a:pPr/>
              <a:t>21/11/2020</a:t>
            </a:fld>
            <a:endParaRPr lang="en-US" b="0" smtClean="0"/>
          </a:p>
        </p:txBody>
      </p:sp>
    </p:spTree>
    <p:extLst>
      <p:ext uri="{BB962C8B-B14F-4D97-AF65-F5344CB8AC3E}">
        <p14:creationId xmlns:p14="http://schemas.microsoft.com/office/powerpoint/2010/main" val="15006774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AA3799B-0861-4A0E-BEF9-EEF2CCCBD2C8}" type="slidenum">
              <a:rPr lang="en-US" altLang="en-US" smtClean="0"/>
              <a:pPr>
                <a:spcBef>
                  <a:spcPct val="0"/>
                </a:spcBef>
              </a:pPr>
              <a:t>32</a:t>
            </a:fld>
            <a:endParaRPr lang="en-US" alt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21" tIns="46561" rIns="93121" bIns="46561"/>
          <a:lstStyle/>
          <a:p>
            <a:pPr algn="just" eaLnBrk="1" hangingPunct="1">
              <a:tabLst>
                <a:tab pos="465138" algn="l"/>
              </a:tabLst>
            </a:pPr>
            <a:endParaRPr lang="en-US" altLang="ja-JP" smtClean="0">
              <a:latin typeface="Times New Roman" panose="02020603050405020304" pitchFamily="18" charset="0"/>
            </a:endParaRPr>
          </a:p>
        </p:txBody>
      </p:sp>
      <p:sp>
        <p:nvSpPr>
          <p:cNvPr id="79877"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79878"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46A138B0-AFDC-47F9-A995-73C0777E09FB}" type="datetime1">
              <a:rPr lang="vi-VN" b="0" smtClean="0"/>
              <a:pPr/>
              <a:t>21/11/2020</a:t>
            </a:fld>
            <a:endParaRPr lang="en-US" b="0" smtClean="0"/>
          </a:p>
        </p:txBody>
      </p:sp>
    </p:spTree>
    <p:extLst>
      <p:ext uri="{BB962C8B-B14F-4D97-AF65-F5344CB8AC3E}">
        <p14:creationId xmlns:p14="http://schemas.microsoft.com/office/powerpoint/2010/main" val="27470048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50C279F-352B-4519-BB6E-7812169A95E2}" type="slidenum">
              <a:rPr lang="en-US" altLang="en-US" smtClean="0"/>
              <a:pPr>
                <a:spcBef>
                  <a:spcPct val="0"/>
                </a:spcBef>
              </a:pPr>
              <a:t>33</a:t>
            </a:fld>
            <a:endParaRPr lang="en-US" alt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ja-JP" smtClean="0">
              <a:latin typeface="Times New Roman" panose="02020603050405020304" pitchFamily="18" charset="0"/>
            </a:endParaRPr>
          </a:p>
        </p:txBody>
      </p:sp>
      <p:sp>
        <p:nvSpPr>
          <p:cNvPr id="81925"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81926"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6FED423D-E2EB-4EF6-922C-08565B90574E}" type="datetime1">
              <a:rPr lang="vi-VN" b="0" smtClean="0"/>
              <a:pPr/>
              <a:t>21/11/2020</a:t>
            </a:fld>
            <a:endParaRPr lang="en-US" b="0" smtClean="0"/>
          </a:p>
        </p:txBody>
      </p:sp>
    </p:spTree>
    <p:extLst>
      <p:ext uri="{BB962C8B-B14F-4D97-AF65-F5344CB8AC3E}">
        <p14:creationId xmlns:p14="http://schemas.microsoft.com/office/powerpoint/2010/main" val="28646770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7C80504-048E-4740-8AA5-2F25FA252BDC}" type="slidenum">
              <a:rPr lang="en-US" altLang="en-US" smtClean="0"/>
              <a:pPr>
                <a:spcBef>
                  <a:spcPct val="0"/>
                </a:spcBef>
              </a:pPr>
              <a:t>34</a:t>
            </a:fld>
            <a:endParaRPr lang="en-US" alt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ja-JP" smtClean="0">
              <a:latin typeface="Times New Roman" panose="02020603050405020304" pitchFamily="18" charset="0"/>
            </a:endParaRPr>
          </a:p>
        </p:txBody>
      </p:sp>
      <p:sp>
        <p:nvSpPr>
          <p:cNvPr id="83973"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83974"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C966547D-3E8C-4DE1-8796-FF80EBB647B6}" type="datetime1">
              <a:rPr lang="vi-VN" b="0" smtClean="0"/>
              <a:pPr/>
              <a:t>21/11/2020</a:t>
            </a:fld>
            <a:endParaRPr lang="en-US" b="0" smtClean="0"/>
          </a:p>
        </p:txBody>
      </p:sp>
    </p:spTree>
    <p:extLst>
      <p:ext uri="{BB962C8B-B14F-4D97-AF65-F5344CB8AC3E}">
        <p14:creationId xmlns:p14="http://schemas.microsoft.com/office/powerpoint/2010/main" val="16919987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181564BA-86CB-464E-A85D-47D95974E00D}" type="slidenum">
              <a:rPr lang="en-US" altLang="en-US" smtClean="0"/>
              <a:pPr>
                <a:spcBef>
                  <a:spcPct val="0"/>
                </a:spcBef>
              </a:pPr>
              <a:t>35</a:t>
            </a:fld>
            <a:endParaRPr lang="en-US" alt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xfrm>
            <a:off x="935038" y="4260850"/>
            <a:ext cx="5140325" cy="43386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en-US" smtClean="0">
              <a:latin typeface="Times New Roman" panose="02020603050405020304" pitchFamily="18" charset="0"/>
            </a:endParaRPr>
          </a:p>
        </p:txBody>
      </p:sp>
      <p:sp>
        <p:nvSpPr>
          <p:cNvPr id="86021"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86022"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36FB0270-F8A5-4791-8819-A64F2F328F36}" type="datetime1">
              <a:rPr lang="vi-VN" b="0" smtClean="0"/>
              <a:pPr/>
              <a:t>21/11/2020</a:t>
            </a:fld>
            <a:endParaRPr lang="en-US" b="0" smtClean="0"/>
          </a:p>
        </p:txBody>
      </p:sp>
    </p:spTree>
    <p:extLst>
      <p:ext uri="{BB962C8B-B14F-4D97-AF65-F5344CB8AC3E}">
        <p14:creationId xmlns:p14="http://schemas.microsoft.com/office/powerpoint/2010/main" val="135780632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067A09E-DE97-4063-83D3-B53A3065C924}" type="slidenum">
              <a:rPr lang="en-US" altLang="en-US" smtClean="0"/>
              <a:pPr>
                <a:spcBef>
                  <a:spcPct val="0"/>
                </a:spcBef>
              </a:pPr>
              <a:t>36</a:t>
            </a:fld>
            <a:endParaRPr lang="en-US" altLang="en-US" smtClean="0"/>
          </a:p>
        </p:txBody>
      </p:sp>
      <p:sp>
        <p:nvSpPr>
          <p:cNvPr id="88067" name="Rectangle 2"/>
          <p:cNvSpPr>
            <a:spLocks noGrp="1" noRot="1" noChangeAspect="1" noChangeArrowheads="1" noTextEdit="1"/>
          </p:cNvSpPr>
          <p:nvPr>
            <p:ph type="sldImg"/>
          </p:nvPr>
        </p:nvSpPr>
        <p:spPr>
          <a:xfrm>
            <a:off x="1182688" y="696913"/>
            <a:ext cx="4649787" cy="3487737"/>
          </a:xfrm>
          <a:ln/>
        </p:spPr>
      </p:sp>
      <p:sp>
        <p:nvSpPr>
          <p:cNvPr id="88068" name="Rectangle 3"/>
          <p:cNvSpPr>
            <a:spLocks noGrp="1" noChangeArrowheads="1"/>
          </p:cNvSpPr>
          <p:nvPr>
            <p:ph type="body" idx="1"/>
          </p:nvPr>
        </p:nvSpPr>
        <p:spPr>
          <a:xfrm>
            <a:off x="935038" y="4414838"/>
            <a:ext cx="5140325" cy="4184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21" tIns="46561" rIns="93121" bIns="46561"/>
          <a:lstStyle/>
          <a:p>
            <a:pPr algn="just" eaLnBrk="1" hangingPunct="1">
              <a:tabLst>
                <a:tab pos="465138" algn="l"/>
              </a:tabLst>
            </a:pPr>
            <a:endParaRPr lang="en-US" altLang="ja-JP" smtClean="0">
              <a:latin typeface="Times New Roman" panose="02020603050405020304" pitchFamily="18" charset="0"/>
            </a:endParaRPr>
          </a:p>
        </p:txBody>
      </p:sp>
      <p:sp>
        <p:nvSpPr>
          <p:cNvPr id="88069"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88070"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6460FEA0-A78D-4CB1-90D3-7D31BB310A26}" type="datetime1">
              <a:rPr lang="vi-VN" b="0" smtClean="0"/>
              <a:pPr/>
              <a:t>21/11/2020</a:t>
            </a:fld>
            <a:endParaRPr lang="en-US" b="0" smtClean="0"/>
          </a:p>
        </p:txBody>
      </p:sp>
    </p:spTree>
    <p:extLst>
      <p:ext uri="{BB962C8B-B14F-4D97-AF65-F5344CB8AC3E}">
        <p14:creationId xmlns:p14="http://schemas.microsoft.com/office/powerpoint/2010/main" val="21708387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416AB01-2CCF-49C4-A57A-4708F3612174}" type="slidenum">
              <a:rPr lang="en-US" altLang="en-US" smtClean="0"/>
              <a:pPr>
                <a:spcBef>
                  <a:spcPct val="0"/>
                </a:spcBef>
              </a:pPr>
              <a:t>37</a:t>
            </a:fld>
            <a:endParaRPr lang="en-US" altLang="en-US" smtClean="0"/>
          </a:p>
        </p:txBody>
      </p:sp>
      <p:sp>
        <p:nvSpPr>
          <p:cNvPr id="90115" name="Rectangle 2"/>
          <p:cNvSpPr>
            <a:spLocks noGrp="1" noRot="1" noChangeAspect="1" noChangeArrowheads="1" noTextEdit="1"/>
          </p:cNvSpPr>
          <p:nvPr>
            <p:ph type="sldImg"/>
          </p:nvPr>
        </p:nvSpPr>
        <p:spPr>
          <a:xfrm>
            <a:off x="1182688" y="696913"/>
            <a:ext cx="4649787" cy="3487737"/>
          </a:xfrm>
          <a:ln/>
        </p:spPr>
      </p:sp>
      <p:sp>
        <p:nvSpPr>
          <p:cNvPr id="90116" name="Rectangle 3"/>
          <p:cNvSpPr>
            <a:spLocks noGrp="1" noChangeArrowheads="1"/>
          </p:cNvSpPr>
          <p:nvPr>
            <p:ph type="body" idx="1"/>
          </p:nvPr>
        </p:nvSpPr>
        <p:spPr>
          <a:xfrm>
            <a:off x="779463" y="4570413"/>
            <a:ext cx="5711825" cy="4184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21" tIns="46561" rIns="93121" bIns="46561"/>
          <a:lstStyle/>
          <a:p>
            <a:pPr algn="just" eaLnBrk="1" hangingPunct="1">
              <a:tabLst>
                <a:tab pos="465138" algn="l"/>
              </a:tabLst>
            </a:pPr>
            <a:endParaRPr lang="en-US" altLang="ja-JP" smtClean="0">
              <a:latin typeface="Times New Roman" panose="02020603050405020304" pitchFamily="18" charset="0"/>
            </a:endParaRPr>
          </a:p>
        </p:txBody>
      </p:sp>
      <p:sp>
        <p:nvSpPr>
          <p:cNvPr id="90117"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90118"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A897834B-AE92-4211-944E-9984D706A077}" type="datetime1">
              <a:rPr lang="vi-VN" b="0" smtClean="0"/>
              <a:pPr/>
              <a:t>21/11/2020</a:t>
            </a:fld>
            <a:endParaRPr lang="en-US" b="0" smtClean="0"/>
          </a:p>
        </p:txBody>
      </p:sp>
    </p:spTree>
    <p:extLst>
      <p:ext uri="{BB962C8B-B14F-4D97-AF65-F5344CB8AC3E}">
        <p14:creationId xmlns:p14="http://schemas.microsoft.com/office/powerpoint/2010/main" val="18086548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92FEFC8-43E4-49E6-B20F-0802F7BD16AC}" type="slidenum">
              <a:rPr lang="en-US" altLang="en-US" smtClean="0"/>
              <a:pPr>
                <a:spcBef>
                  <a:spcPct val="0"/>
                </a:spcBef>
              </a:pPr>
              <a:t>38</a:t>
            </a:fld>
            <a:endParaRPr lang="en-US" altLang="en-US" smtClean="0"/>
          </a:p>
        </p:txBody>
      </p:sp>
      <p:sp>
        <p:nvSpPr>
          <p:cNvPr id="92163" name="Rectangle 2"/>
          <p:cNvSpPr>
            <a:spLocks noGrp="1" noRot="1" noChangeAspect="1" noChangeArrowheads="1" noTextEdit="1"/>
          </p:cNvSpPr>
          <p:nvPr>
            <p:ph type="sldImg"/>
          </p:nvPr>
        </p:nvSpPr>
        <p:spPr>
          <a:xfrm>
            <a:off x="1182688" y="696913"/>
            <a:ext cx="4649787" cy="3487737"/>
          </a:xfrm>
          <a:ln/>
        </p:spPr>
      </p:sp>
      <p:sp>
        <p:nvSpPr>
          <p:cNvPr id="92164" name="Rectangle 3"/>
          <p:cNvSpPr>
            <a:spLocks noGrp="1" noChangeArrowheads="1"/>
          </p:cNvSpPr>
          <p:nvPr>
            <p:ph type="body" idx="1"/>
          </p:nvPr>
        </p:nvSpPr>
        <p:spPr>
          <a:xfrm>
            <a:off x="950913" y="4414838"/>
            <a:ext cx="5072062" cy="46259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21" tIns="46561" rIns="93121" bIns="46561"/>
          <a:lstStyle/>
          <a:p>
            <a:pPr algn="just" eaLnBrk="1" hangingPunct="1">
              <a:tabLst>
                <a:tab pos="465138" algn="l"/>
              </a:tabLst>
            </a:pPr>
            <a:endParaRPr lang="en-US" altLang="ja-JP" smtClean="0">
              <a:latin typeface="Times New Roman" panose="02020603050405020304" pitchFamily="18" charset="0"/>
            </a:endParaRPr>
          </a:p>
        </p:txBody>
      </p:sp>
      <p:sp>
        <p:nvSpPr>
          <p:cNvPr id="92165"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92166"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55EC498D-3953-426C-9088-AE03AFBD50D3}" type="datetime1">
              <a:rPr lang="vi-VN" b="0" smtClean="0"/>
              <a:pPr/>
              <a:t>21/11/2020</a:t>
            </a:fld>
            <a:endParaRPr lang="en-US" b="0" smtClean="0"/>
          </a:p>
        </p:txBody>
      </p:sp>
    </p:spTree>
    <p:extLst>
      <p:ext uri="{BB962C8B-B14F-4D97-AF65-F5344CB8AC3E}">
        <p14:creationId xmlns:p14="http://schemas.microsoft.com/office/powerpoint/2010/main" val="11155498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6FDE32F-D0A4-4F7E-AB7B-F72623F702F0}" type="slidenum">
              <a:rPr lang="en-US" altLang="en-US" smtClean="0"/>
              <a:pPr>
                <a:spcBef>
                  <a:spcPct val="0"/>
                </a:spcBef>
              </a:pPr>
              <a:t>39</a:t>
            </a:fld>
            <a:endParaRPr lang="en-US" alt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35038" y="4416425"/>
            <a:ext cx="5140325"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tabLst>
                <a:tab pos="465138" algn="l"/>
              </a:tabLst>
            </a:pPr>
            <a:endParaRPr lang="en-US" altLang="ja-JP" smtClean="0">
              <a:latin typeface="Times New Roman" panose="02020603050405020304" pitchFamily="18" charset="0"/>
            </a:endParaRPr>
          </a:p>
        </p:txBody>
      </p:sp>
      <p:sp>
        <p:nvSpPr>
          <p:cNvPr id="94213"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94214"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FD9226A3-13D8-42FB-BBD7-7B4CBE59768E}" type="datetime1">
              <a:rPr lang="vi-VN" b="0" smtClean="0"/>
              <a:pPr/>
              <a:t>21/11/2020</a:t>
            </a:fld>
            <a:endParaRPr lang="en-US" b="0" smtClean="0"/>
          </a:p>
        </p:txBody>
      </p:sp>
    </p:spTree>
    <p:extLst>
      <p:ext uri="{BB962C8B-B14F-4D97-AF65-F5344CB8AC3E}">
        <p14:creationId xmlns:p14="http://schemas.microsoft.com/office/powerpoint/2010/main" val="1676101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374D415-8F40-454F-A430-E13F7CA8D4EC}" type="slidenum">
              <a:rPr lang="en-US" altLang="en-US" smtClean="0"/>
              <a:pPr>
                <a:spcBef>
                  <a:spcPct val="0"/>
                </a:spcBef>
              </a:pPr>
              <a:t>4</a:t>
            </a:fld>
            <a:endParaRPr lang="en-US" alt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701675" y="4416425"/>
            <a:ext cx="5607050" cy="317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eaLnBrk="1" hangingPunct="1"/>
            <a:r>
              <a:rPr lang="en-US" altLang="en-US" smtClean="0">
                <a:latin typeface="Times New Roman" panose="02020603050405020304" pitchFamily="18" charset="0"/>
              </a:rPr>
              <a:t>Phê chuẩn tại quyết định 49/QĐ-CTN nước ngày 06/3/1998 về việc Việt Nam tham gia công ước quốc tế về hệ thống hài hòa mô tả và mã số hàng hóa</a:t>
            </a:r>
          </a:p>
        </p:txBody>
      </p:sp>
      <p:sp>
        <p:nvSpPr>
          <p:cNvPr id="24581"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24582"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8A071309-DB05-43A7-A4F1-BA54AA2827F8}" type="datetime1">
              <a:rPr lang="vi-VN" b="0" smtClean="0"/>
              <a:pPr/>
              <a:t>21/11/2020</a:t>
            </a:fld>
            <a:endParaRPr lang="en-US" b="0" smtClean="0"/>
          </a:p>
        </p:txBody>
      </p:sp>
    </p:spTree>
    <p:extLst>
      <p:ext uri="{BB962C8B-B14F-4D97-AF65-F5344CB8AC3E}">
        <p14:creationId xmlns:p14="http://schemas.microsoft.com/office/powerpoint/2010/main" val="12530229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D6669CA-9A6C-45D3-AAE1-E78FE3CE9155}" type="slidenum">
              <a:rPr lang="en-US" altLang="en-US" smtClean="0"/>
              <a:pPr>
                <a:spcBef>
                  <a:spcPct val="0"/>
                </a:spcBef>
              </a:pPr>
              <a:t>40</a:t>
            </a:fld>
            <a:endParaRPr lang="en-US" alt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xfrm>
            <a:off x="1090613" y="4725988"/>
            <a:ext cx="5218112" cy="38735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Times New Roman" panose="02020603050405020304" pitchFamily="18" charset="0"/>
            </a:endParaRPr>
          </a:p>
        </p:txBody>
      </p:sp>
      <p:sp>
        <p:nvSpPr>
          <p:cNvPr id="96261"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96262"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4C5481FC-0DBA-4B83-A407-3F7489260FF7}" type="datetime1">
              <a:rPr lang="vi-VN" b="0" smtClean="0"/>
              <a:pPr/>
              <a:t>21/11/2020</a:t>
            </a:fld>
            <a:endParaRPr lang="en-US" b="0" smtClean="0"/>
          </a:p>
        </p:txBody>
      </p:sp>
    </p:spTree>
    <p:extLst>
      <p:ext uri="{BB962C8B-B14F-4D97-AF65-F5344CB8AC3E}">
        <p14:creationId xmlns:p14="http://schemas.microsoft.com/office/powerpoint/2010/main" val="34062995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436FCFF-ADF7-4B10-B5C1-28A6FA5E5607}" type="slidenum">
              <a:rPr lang="en-US" altLang="en-US" smtClean="0"/>
              <a:pPr>
                <a:spcBef>
                  <a:spcPct val="0"/>
                </a:spcBef>
              </a:pPr>
              <a:t>41</a:t>
            </a:fld>
            <a:endParaRPr lang="en-US" altLang="en-US"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98309"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98310"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8AF650D6-2AE9-43D2-95EA-7A033916272D}" type="datetime1">
              <a:rPr lang="vi-VN" b="0" smtClean="0"/>
              <a:pPr/>
              <a:t>21/11/2020</a:t>
            </a:fld>
            <a:endParaRPr lang="en-US" b="0" smtClean="0"/>
          </a:p>
        </p:txBody>
      </p:sp>
    </p:spTree>
    <p:extLst>
      <p:ext uri="{BB962C8B-B14F-4D97-AF65-F5344CB8AC3E}">
        <p14:creationId xmlns:p14="http://schemas.microsoft.com/office/powerpoint/2010/main" val="1725566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pPr>
              <a:defRPr/>
            </a:pPr>
            <a:fld id="{8C25F475-DF0B-46A9-A203-7FAE431AEE24}" type="datetime1">
              <a:rPr lang="vi-VN" smtClean="0"/>
              <a:pPr>
                <a:defRPr/>
              </a:pPr>
              <a:t>21/11/2020</a:t>
            </a:fld>
            <a:endParaRPr lang="en-US"/>
          </a:p>
        </p:txBody>
      </p:sp>
      <p:sp>
        <p:nvSpPr>
          <p:cNvPr id="5" name="Footer Placeholder 4"/>
          <p:cNvSpPr>
            <a:spLocks noGrp="1"/>
          </p:cNvSpPr>
          <p:nvPr>
            <p:ph type="ftr" sz="quarter" idx="11"/>
          </p:nvPr>
        </p:nvSpPr>
        <p:spPr/>
        <p:txBody>
          <a:bodyPr/>
          <a:lstStyle/>
          <a:p>
            <a:pPr>
              <a:defRPr/>
            </a:pPr>
            <a:r>
              <a:rPr lang="en-US" smtClean="0"/>
              <a:t>11thmay2006-HSconvention-phuong-hai</a:t>
            </a:r>
            <a:endParaRPr lang="en-US"/>
          </a:p>
        </p:txBody>
      </p:sp>
      <p:sp>
        <p:nvSpPr>
          <p:cNvPr id="6" name="Slide Number Placeholder 5"/>
          <p:cNvSpPr>
            <a:spLocks noGrp="1"/>
          </p:cNvSpPr>
          <p:nvPr>
            <p:ph type="sldNum" sz="quarter" idx="12"/>
          </p:nvPr>
        </p:nvSpPr>
        <p:spPr/>
        <p:txBody>
          <a:bodyPr/>
          <a:lstStyle/>
          <a:p>
            <a:pPr>
              <a:defRPr/>
            </a:pPr>
            <a:fld id="{6555EE36-1216-4140-8B8A-177069B22220}" type="slidenum">
              <a:rPr lang="en-US" altLang="en-US" smtClean="0"/>
              <a:pPr>
                <a:defRPr/>
              </a:pPr>
              <a:t>5</a:t>
            </a:fld>
            <a:endParaRPr lang="en-US" altLang="en-US"/>
          </a:p>
        </p:txBody>
      </p:sp>
    </p:spTree>
    <p:extLst>
      <p:ext uri="{BB962C8B-B14F-4D97-AF65-F5344CB8AC3E}">
        <p14:creationId xmlns:p14="http://schemas.microsoft.com/office/powerpoint/2010/main" val="14670062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F13C97B-F1F3-4E02-8F27-567699DA8151}" type="slidenum">
              <a:rPr lang="en-US" altLang="en-US" smtClean="0"/>
              <a:pPr>
                <a:spcBef>
                  <a:spcPct val="0"/>
                </a:spcBef>
              </a:pPr>
              <a:t>6</a:t>
            </a:fld>
            <a:endParaRPr lang="en-US" alt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err="1" smtClean="0">
                <a:latin typeface="Arial" panose="020B0604020202020204" pitchFamily="34" charset="0"/>
              </a:rPr>
              <a:t>Trước</a:t>
            </a:r>
            <a:r>
              <a:rPr lang="fr-FR" dirty="0" smtClean="0">
                <a:latin typeface="Arial" panose="020B0604020202020204" pitchFamily="34" charset="0"/>
              </a:rPr>
              <a:t> khi </a:t>
            </a:r>
            <a:r>
              <a:rPr lang="fr-FR" dirty="0" err="1" smtClean="0">
                <a:latin typeface="Arial" panose="020B0604020202020204" pitchFamily="34" charset="0"/>
              </a:rPr>
              <a:t>Công</a:t>
            </a:r>
            <a:r>
              <a:rPr lang="fr-FR" dirty="0" smtClean="0">
                <a:latin typeface="Arial" panose="020B0604020202020204" pitchFamily="34" charset="0"/>
              </a:rPr>
              <a:t> </a:t>
            </a:r>
            <a:r>
              <a:rPr lang="fr-FR" dirty="0" err="1" smtClean="0">
                <a:latin typeface="Arial" panose="020B0604020202020204" pitchFamily="34" charset="0"/>
              </a:rPr>
              <a:t>ước</a:t>
            </a:r>
            <a:r>
              <a:rPr lang="fr-FR" dirty="0" smtClean="0">
                <a:latin typeface="Arial" panose="020B0604020202020204" pitchFamily="34" charset="0"/>
              </a:rPr>
              <a:t> HS ra </a:t>
            </a:r>
            <a:r>
              <a:rPr lang="fr-FR" dirty="0" err="1" smtClean="0">
                <a:latin typeface="Arial" panose="020B0604020202020204" pitchFamily="34" charset="0"/>
              </a:rPr>
              <a:t>đời</a:t>
            </a:r>
            <a:r>
              <a:rPr lang="fr-FR" dirty="0" smtClean="0">
                <a:latin typeface="Arial" panose="020B0604020202020204" pitchFamily="34" charset="0"/>
              </a:rPr>
              <a:t>, </a:t>
            </a:r>
            <a:r>
              <a:rPr lang="fr-FR" dirty="0" err="1" smtClean="0">
                <a:latin typeface="Arial" panose="020B0604020202020204" pitchFamily="34" charset="0"/>
              </a:rPr>
              <a:t>có</a:t>
            </a:r>
            <a:r>
              <a:rPr lang="fr-FR" dirty="0" smtClean="0">
                <a:latin typeface="Arial" panose="020B0604020202020204" pitchFamily="34" charset="0"/>
              </a:rPr>
              <a:t> </a:t>
            </a:r>
            <a:r>
              <a:rPr lang="fr-FR" dirty="0" err="1" smtClean="0">
                <a:latin typeface="Arial" panose="020B0604020202020204" pitchFamily="34" charset="0"/>
              </a:rPr>
              <a:t>nhiều</a:t>
            </a:r>
            <a:r>
              <a:rPr lang="fr-FR" dirty="0" smtClean="0">
                <a:latin typeface="Arial" panose="020B0604020202020204" pitchFamily="34" charset="0"/>
              </a:rPr>
              <a:t>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phân</a:t>
            </a:r>
            <a:r>
              <a:rPr lang="fr-FR" dirty="0" smtClean="0">
                <a:latin typeface="Arial" panose="020B0604020202020204" pitchFamily="34" charset="0"/>
              </a:rPr>
              <a:t> </a:t>
            </a:r>
            <a:r>
              <a:rPr lang="fr-FR" dirty="0" err="1" smtClean="0">
                <a:latin typeface="Arial" panose="020B0604020202020204" pitchFamily="34" charset="0"/>
              </a:rPr>
              <a:t>loại</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khác</a:t>
            </a:r>
            <a:r>
              <a:rPr lang="fr-FR" dirty="0" smtClean="0">
                <a:latin typeface="Arial" panose="020B0604020202020204" pitchFamily="34" charset="0"/>
              </a:rPr>
              <a:t> </a:t>
            </a:r>
            <a:r>
              <a:rPr lang="fr-FR" dirty="0" err="1" smtClean="0">
                <a:latin typeface="Arial" panose="020B0604020202020204" pitchFamily="34" charset="0"/>
              </a:rPr>
              <a:t>nhau</a:t>
            </a:r>
            <a:r>
              <a:rPr lang="fr-FR" dirty="0" smtClean="0">
                <a:latin typeface="Arial" panose="020B0604020202020204" pitchFamily="34" charset="0"/>
              </a:rPr>
              <a:t>. </a:t>
            </a:r>
            <a:r>
              <a:rPr lang="fr-FR" dirty="0" err="1" smtClean="0">
                <a:latin typeface="Arial" panose="020B0604020202020204" pitchFamily="34" charset="0"/>
              </a:rPr>
              <a:t>Chính</a:t>
            </a:r>
            <a:r>
              <a:rPr lang="fr-FR" dirty="0" smtClean="0">
                <a:latin typeface="Arial" panose="020B0604020202020204" pitchFamily="34" charset="0"/>
              </a:rPr>
              <a:t> </a:t>
            </a:r>
            <a:r>
              <a:rPr lang="fr-FR" dirty="0" err="1" smtClean="0">
                <a:latin typeface="Arial" panose="020B0604020202020204" pitchFamily="34" charset="0"/>
              </a:rPr>
              <a:t>việc</a:t>
            </a:r>
            <a:r>
              <a:rPr lang="fr-FR" dirty="0" smtClean="0">
                <a:latin typeface="Arial" panose="020B0604020202020204" pitchFamily="34" charset="0"/>
              </a:rPr>
              <a:t> </a:t>
            </a:r>
            <a:r>
              <a:rPr lang="fr-FR" dirty="0" err="1" smtClean="0">
                <a:latin typeface="Arial" panose="020B0604020202020204" pitchFamily="34" charset="0"/>
              </a:rPr>
              <a:t>áp</a:t>
            </a:r>
            <a:r>
              <a:rPr lang="fr-FR" dirty="0" smtClean="0">
                <a:latin typeface="Arial" panose="020B0604020202020204" pitchFamily="34" charset="0"/>
              </a:rPr>
              <a:t> </a:t>
            </a:r>
            <a:r>
              <a:rPr lang="fr-FR" dirty="0" err="1" smtClean="0">
                <a:latin typeface="Arial" panose="020B0604020202020204" pitchFamily="34" charset="0"/>
              </a:rPr>
              <a:t>dụng</a:t>
            </a:r>
            <a:r>
              <a:rPr lang="fr-FR" dirty="0" smtClean="0">
                <a:latin typeface="Arial" panose="020B0604020202020204" pitchFamily="34" charset="0"/>
              </a:rPr>
              <a:t> </a:t>
            </a:r>
            <a:r>
              <a:rPr lang="fr-FR" dirty="0" err="1" smtClean="0">
                <a:latin typeface="Arial" panose="020B0604020202020204" pitchFamily="34" charset="0"/>
              </a:rPr>
              <a:t>các</a:t>
            </a:r>
            <a:r>
              <a:rPr lang="fr-FR" dirty="0" smtClean="0">
                <a:latin typeface="Arial" panose="020B0604020202020204" pitchFamily="34" charset="0"/>
              </a:rPr>
              <a:t>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phân</a:t>
            </a:r>
            <a:r>
              <a:rPr lang="fr-FR" dirty="0" smtClean="0">
                <a:latin typeface="Arial" panose="020B0604020202020204" pitchFamily="34" charset="0"/>
              </a:rPr>
              <a:t> </a:t>
            </a:r>
            <a:r>
              <a:rPr lang="fr-FR" dirty="0" err="1" smtClean="0">
                <a:latin typeface="Arial" panose="020B0604020202020204" pitchFamily="34" charset="0"/>
              </a:rPr>
              <a:t>loại</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này</a:t>
            </a:r>
            <a:r>
              <a:rPr lang="fr-FR" dirty="0" smtClean="0">
                <a:latin typeface="Arial" panose="020B0604020202020204" pitchFamily="34" charset="0"/>
              </a:rPr>
              <a:t> </a:t>
            </a:r>
            <a:r>
              <a:rPr lang="fr-FR" dirty="0" err="1" smtClean="0">
                <a:latin typeface="Arial" panose="020B0604020202020204" pitchFamily="34" charset="0"/>
              </a:rPr>
              <a:t>đã</a:t>
            </a:r>
            <a:r>
              <a:rPr lang="fr-FR" dirty="0" smtClean="0">
                <a:latin typeface="Arial" panose="020B0604020202020204" pitchFamily="34" charset="0"/>
              </a:rPr>
              <a:t> </a:t>
            </a:r>
            <a:r>
              <a:rPr lang="fr-FR" dirty="0" err="1" smtClean="0">
                <a:latin typeface="Arial" panose="020B0604020202020204" pitchFamily="34" charset="0"/>
              </a:rPr>
              <a:t>làm</a:t>
            </a:r>
            <a:r>
              <a:rPr lang="fr-FR" dirty="0" smtClean="0">
                <a:latin typeface="Arial" panose="020B0604020202020204" pitchFamily="34" charset="0"/>
              </a:rPr>
              <a:t> </a:t>
            </a:r>
            <a:r>
              <a:rPr lang="fr-FR" dirty="0" err="1" smtClean="0">
                <a:latin typeface="Arial" panose="020B0604020202020204" pitchFamily="34" charset="0"/>
              </a:rPr>
              <a:t>kéo</a:t>
            </a:r>
            <a:r>
              <a:rPr lang="fr-FR" dirty="0" smtClean="0">
                <a:latin typeface="Arial" panose="020B0604020202020204" pitchFamily="34" charset="0"/>
              </a:rPr>
              <a:t> </a:t>
            </a:r>
            <a:r>
              <a:rPr lang="fr-FR" dirty="0" err="1" smtClean="0">
                <a:latin typeface="Arial" panose="020B0604020202020204" pitchFamily="34" charset="0"/>
              </a:rPr>
              <a:t>dài</a:t>
            </a:r>
            <a:r>
              <a:rPr lang="fr-FR" dirty="0" smtClean="0">
                <a:latin typeface="Arial" panose="020B0604020202020204" pitchFamily="34" charset="0"/>
              </a:rPr>
              <a:t> </a:t>
            </a:r>
            <a:r>
              <a:rPr lang="fr-FR" dirty="0" err="1" smtClean="0">
                <a:latin typeface="Arial" panose="020B0604020202020204" pitchFamily="34" charset="0"/>
              </a:rPr>
              <a:t>thời</a:t>
            </a:r>
            <a:r>
              <a:rPr lang="fr-FR" dirty="0" smtClean="0">
                <a:latin typeface="Arial" panose="020B0604020202020204" pitchFamily="34" charset="0"/>
              </a:rPr>
              <a:t> </a:t>
            </a:r>
            <a:r>
              <a:rPr lang="fr-FR" dirty="0" err="1" smtClean="0">
                <a:latin typeface="Arial" panose="020B0604020202020204" pitchFamily="34" charset="0"/>
              </a:rPr>
              <a:t>gian</a:t>
            </a:r>
            <a:r>
              <a:rPr lang="fr-FR" dirty="0" smtClean="0">
                <a:latin typeface="Arial" panose="020B0604020202020204" pitchFamily="34" charset="0"/>
              </a:rPr>
              <a:t> </a:t>
            </a:r>
            <a:r>
              <a:rPr lang="fr-FR" dirty="0" err="1" smtClean="0">
                <a:latin typeface="Arial" panose="020B0604020202020204" pitchFamily="34" charset="0"/>
              </a:rPr>
              <a:t>thông</a:t>
            </a:r>
            <a:r>
              <a:rPr lang="fr-FR" dirty="0" smtClean="0">
                <a:latin typeface="Arial" panose="020B0604020202020204" pitchFamily="34" charset="0"/>
              </a:rPr>
              <a:t> </a:t>
            </a:r>
            <a:r>
              <a:rPr lang="fr-FR" dirty="0" err="1" smtClean="0">
                <a:latin typeface="Arial" panose="020B0604020202020204" pitchFamily="34" charset="0"/>
              </a:rPr>
              <a:t>quan</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phát</a:t>
            </a:r>
            <a:r>
              <a:rPr lang="fr-FR" dirty="0" smtClean="0">
                <a:latin typeface="Arial" panose="020B0604020202020204" pitchFamily="34" charset="0"/>
              </a:rPr>
              <a:t> </a:t>
            </a:r>
            <a:r>
              <a:rPr lang="fr-FR" dirty="0" err="1" smtClean="0">
                <a:latin typeface="Arial" panose="020B0604020202020204" pitchFamily="34" charset="0"/>
              </a:rPr>
              <a:t>sinh</a:t>
            </a:r>
            <a:r>
              <a:rPr lang="fr-FR" dirty="0" smtClean="0">
                <a:latin typeface="Arial" panose="020B0604020202020204" pitchFamily="34" charset="0"/>
              </a:rPr>
              <a:t> </a:t>
            </a:r>
            <a:r>
              <a:rPr lang="fr-FR" dirty="0" err="1" smtClean="0">
                <a:latin typeface="Arial" panose="020B0604020202020204" pitchFamily="34" charset="0"/>
              </a:rPr>
              <a:t>các</a:t>
            </a:r>
            <a:r>
              <a:rPr lang="fr-FR" dirty="0" smtClean="0">
                <a:latin typeface="Arial" panose="020B0604020202020204" pitchFamily="34" charset="0"/>
              </a:rPr>
              <a:t> chi </a:t>
            </a:r>
            <a:r>
              <a:rPr lang="fr-FR" dirty="0" err="1" smtClean="0">
                <a:latin typeface="Arial" panose="020B0604020202020204" pitchFamily="34" charset="0"/>
              </a:rPr>
              <a:t>phí</a:t>
            </a:r>
            <a:r>
              <a:rPr lang="fr-FR" dirty="0" smtClean="0">
                <a:latin typeface="Arial" panose="020B0604020202020204" pitchFamily="34" charset="0"/>
              </a:rPr>
              <a:t> do </a:t>
            </a:r>
            <a:r>
              <a:rPr lang="fr-FR" dirty="0" err="1" smtClean="0">
                <a:latin typeface="Arial" panose="020B0604020202020204" pitchFamily="34" charset="0"/>
              </a:rPr>
              <a:t>phải</a:t>
            </a:r>
            <a:r>
              <a:rPr lang="fr-FR" dirty="0" smtClean="0">
                <a:latin typeface="Arial" panose="020B0604020202020204" pitchFamily="34" charset="0"/>
              </a:rPr>
              <a:t> </a:t>
            </a:r>
            <a:r>
              <a:rPr lang="fr-FR" dirty="0" err="1" smtClean="0">
                <a:latin typeface="Arial" panose="020B0604020202020204" pitchFamily="34" charset="0"/>
              </a:rPr>
              <a:t>mô</a:t>
            </a:r>
            <a:r>
              <a:rPr lang="fr-FR" dirty="0" smtClean="0">
                <a:latin typeface="Arial" panose="020B0604020202020204" pitchFamily="34" charset="0"/>
              </a:rPr>
              <a:t> </a:t>
            </a:r>
            <a:r>
              <a:rPr lang="fr-FR" dirty="0" err="1" smtClean="0">
                <a:latin typeface="Arial" panose="020B0604020202020204" pitchFamily="34" charset="0"/>
              </a:rPr>
              <a:t>tả</a:t>
            </a:r>
            <a:r>
              <a:rPr lang="fr-FR" dirty="0" smtClean="0">
                <a:latin typeface="Arial" panose="020B0604020202020204" pitchFamily="34" charset="0"/>
              </a:rPr>
              <a:t> </a:t>
            </a:r>
            <a:r>
              <a:rPr lang="fr-FR" dirty="0" err="1" smtClean="0">
                <a:latin typeface="Arial" panose="020B0604020202020204" pitchFamily="34" charset="0"/>
              </a:rPr>
              <a:t>lại</a:t>
            </a:r>
            <a:r>
              <a:rPr lang="fr-FR" dirty="0" smtClean="0">
                <a:latin typeface="Arial" panose="020B0604020202020204" pitchFamily="34" charset="0"/>
              </a:rPr>
              <a:t>, </a:t>
            </a:r>
            <a:r>
              <a:rPr lang="fr-FR" dirty="0" err="1" smtClean="0">
                <a:latin typeface="Arial" panose="020B0604020202020204" pitchFamily="34" charset="0"/>
              </a:rPr>
              <a:t>phân</a:t>
            </a:r>
            <a:r>
              <a:rPr lang="fr-FR" dirty="0" smtClean="0">
                <a:latin typeface="Arial" panose="020B0604020202020204" pitchFamily="34" charset="0"/>
              </a:rPr>
              <a:t> </a:t>
            </a:r>
            <a:r>
              <a:rPr lang="fr-FR" dirty="0" err="1" smtClean="0">
                <a:latin typeface="Arial" panose="020B0604020202020204" pitchFamily="34" charset="0"/>
              </a:rPr>
              <a:t>loại</a:t>
            </a:r>
            <a:r>
              <a:rPr lang="fr-FR" dirty="0" smtClean="0">
                <a:latin typeface="Arial" panose="020B0604020202020204" pitchFamily="34" charset="0"/>
              </a:rPr>
              <a:t> </a:t>
            </a:r>
            <a:r>
              <a:rPr lang="fr-FR" dirty="0" err="1" smtClean="0">
                <a:latin typeface="Arial" panose="020B0604020202020204" pitchFamily="34" charset="0"/>
              </a:rPr>
              <a:t>và</a:t>
            </a:r>
            <a:r>
              <a:rPr lang="fr-FR" dirty="0" smtClean="0">
                <a:latin typeface="Arial" panose="020B0604020202020204" pitchFamily="34" charset="0"/>
              </a:rPr>
              <a:t> </a:t>
            </a:r>
            <a:r>
              <a:rPr lang="fr-FR" dirty="0" err="1" smtClean="0">
                <a:latin typeface="Arial" panose="020B0604020202020204" pitchFamily="34" charset="0"/>
              </a:rPr>
              <a:t>mã</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lại</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khi </a:t>
            </a:r>
            <a:r>
              <a:rPr lang="fr-FR" dirty="0" err="1" smtClean="0">
                <a:latin typeface="Arial" panose="020B0604020202020204" pitchFamily="34" charset="0"/>
              </a:rPr>
              <a:t>chuyển</a:t>
            </a:r>
            <a:r>
              <a:rPr lang="fr-FR" dirty="0" smtClean="0">
                <a:latin typeface="Arial" panose="020B0604020202020204" pitchFamily="34" charset="0"/>
              </a:rPr>
              <a:t> </a:t>
            </a:r>
            <a:r>
              <a:rPr lang="fr-FR" dirty="0" err="1" smtClean="0">
                <a:latin typeface="Arial" panose="020B0604020202020204" pitchFamily="34" charset="0"/>
              </a:rPr>
              <a:t>từ</a:t>
            </a:r>
            <a:r>
              <a:rPr lang="fr-FR" dirty="0" smtClean="0">
                <a:latin typeface="Arial" panose="020B0604020202020204" pitchFamily="34" charset="0"/>
              </a:rPr>
              <a:t>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phân</a:t>
            </a:r>
            <a:r>
              <a:rPr lang="fr-FR" dirty="0" smtClean="0">
                <a:latin typeface="Arial" panose="020B0604020202020204" pitchFamily="34" charset="0"/>
              </a:rPr>
              <a:t> </a:t>
            </a:r>
            <a:r>
              <a:rPr lang="fr-FR" dirty="0" err="1" smtClean="0">
                <a:latin typeface="Arial" panose="020B0604020202020204" pitchFamily="34" charset="0"/>
              </a:rPr>
              <a:t>loại</a:t>
            </a:r>
            <a:r>
              <a:rPr lang="fr-FR" dirty="0" smtClean="0">
                <a:latin typeface="Arial" panose="020B0604020202020204" pitchFamily="34" charset="0"/>
              </a:rPr>
              <a:t> </a:t>
            </a:r>
            <a:r>
              <a:rPr lang="fr-FR" dirty="0" err="1" smtClean="0">
                <a:latin typeface="Arial" panose="020B0604020202020204" pitchFamily="34" charset="0"/>
              </a:rPr>
              <a:t>này</a:t>
            </a:r>
            <a:r>
              <a:rPr lang="fr-FR" dirty="0" smtClean="0">
                <a:latin typeface="Arial" panose="020B0604020202020204" pitchFamily="34" charset="0"/>
              </a:rPr>
              <a:t> sang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phân</a:t>
            </a:r>
            <a:r>
              <a:rPr lang="fr-FR" dirty="0" smtClean="0">
                <a:latin typeface="Arial" panose="020B0604020202020204" pitchFamily="34" charset="0"/>
              </a:rPr>
              <a:t> </a:t>
            </a:r>
            <a:r>
              <a:rPr lang="fr-FR" dirty="0" err="1" smtClean="0">
                <a:latin typeface="Arial" panose="020B0604020202020204" pitchFamily="34" charset="0"/>
              </a:rPr>
              <a:t>loại</a:t>
            </a:r>
            <a:r>
              <a:rPr lang="fr-FR" dirty="0" smtClean="0">
                <a:latin typeface="Arial" panose="020B0604020202020204" pitchFamily="34" charset="0"/>
              </a:rPr>
              <a:t> </a:t>
            </a:r>
            <a:r>
              <a:rPr lang="fr-FR" dirty="0" err="1" smtClean="0">
                <a:latin typeface="Arial" panose="020B0604020202020204" pitchFamily="34" charset="0"/>
              </a:rPr>
              <a:t>khác</a:t>
            </a:r>
            <a:r>
              <a:rPr lang="fr-FR" dirty="0" smtClean="0">
                <a:latin typeface="Arial" panose="020B0604020202020204" pitchFamily="34" charset="0"/>
              </a:rPr>
              <a:t>. </a:t>
            </a:r>
            <a:r>
              <a:rPr lang="fr-FR" dirty="0" err="1" smtClean="0">
                <a:latin typeface="Arial" panose="020B0604020202020204" pitchFamily="34" charset="0"/>
              </a:rPr>
              <a:t>Để</a:t>
            </a:r>
            <a:r>
              <a:rPr lang="fr-FR" dirty="0" smtClean="0">
                <a:latin typeface="Arial" panose="020B0604020202020204" pitchFamily="34" charset="0"/>
              </a:rPr>
              <a:t> </a:t>
            </a:r>
            <a:r>
              <a:rPr lang="fr-FR" dirty="0" err="1" smtClean="0">
                <a:latin typeface="Arial" panose="020B0604020202020204" pitchFamily="34" charset="0"/>
              </a:rPr>
              <a:t>giải</a:t>
            </a:r>
            <a:r>
              <a:rPr lang="fr-FR" dirty="0" smtClean="0">
                <a:latin typeface="Arial" panose="020B0604020202020204" pitchFamily="34" charset="0"/>
              </a:rPr>
              <a:t> </a:t>
            </a:r>
            <a:r>
              <a:rPr lang="fr-FR" dirty="0" err="1" smtClean="0">
                <a:latin typeface="Arial" panose="020B0604020202020204" pitchFamily="34" charset="0"/>
              </a:rPr>
              <a:t>quyết</a:t>
            </a:r>
            <a:r>
              <a:rPr lang="fr-FR" dirty="0" smtClean="0">
                <a:latin typeface="Arial" panose="020B0604020202020204" pitchFamily="34" charset="0"/>
              </a:rPr>
              <a:t> </a:t>
            </a:r>
            <a:r>
              <a:rPr lang="fr-FR" dirty="0" err="1" smtClean="0">
                <a:latin typeface="Arial" panose="020B0604020202020204" pitchFamily="34" charset="0"/>
              </a:rPr>
              <a:t>vấn</a:t>
            </a:r>
            <a:r>
              <a:rPr lang="fr-FR" dirty="0" smtClean="0">
                <a:latin typeface="Arial" panose="020B0604020202020204" pitchFamily="34" charset="0"/>
              </a:rPr>
              <a:t> </a:t>
            </a:r>
            <a:r>
              <a:rPr lang="fr-FR" dirty="0" err="1" smtClean="0">
                <a:latin typeface="Arial" panose="020B0604020202020204" pitchFamily="34" charset="0"/>
              </a:rPr>
              <a:t>đề</a:t>
            </a:r>
            <a:r>
              <a:rPr lang="fr-FR" dirty="0" smtClean="0">
                <a:latin typeface="Arial" panose="020B0604020202020204" pitchFamily="34" charset="0"/>
              </a:rPr>
              <a:t> </a:t>
            </a:r>
            <a:r>
              <a:rPr lang="fr-FR" dirty="0" err="1" smtClean="0">
                <a:latin typeface="Arial" panose="020B0604020202020204" pitchFamily="34" charset="0"/>
              </a:rPr>
              <a:t>này</a:t>
            </a:r>
            <a:r>
              <a:rPr lang="fr-FR" dirty="0" smtClean="0">
                <a:latin typeface="Arial" panose="020B0604020202020204" pitchFamily="34" charset="0"/>
              </a:rPr>
              <a:t> </a:t>
            </a:r>
            <a:r>
              <a:rPr lang="fr-FR" dirty="0" err="1" smtClean="0">
                <a:latin typeface="Arial" panose="020B0604020202020204" pitchFamily="34" charset="0"/>
              </a:rPr>
              <a:t>và</a:t>
            </a:r>
            <a:r>
              <a:rPr lang="fr-FR" dirty="0" smtClean="0">
                <a:latin typeface="Arial" panose="020B0604020202020204" pitchFamily="34" charset="0"/>
              </a:rPr>
              <a:t> </a:t>
            </a:r>
            <a:r>
              <a:rPr lang="fr-FR" dirty="0" err="1" smtClean="0">
                <a:latin typeface="Arial" panose="020B0604020202020204" pitchFamily="34" charset="0"/>
              </a:rPr>
              <a:t>cũng</a:t>
            </a:r>
            <a:r>
              <a:rPr lang="fr-FR" dirty="0" smtClean="0">
                <a:latin typeface="Arial" panose="020B0604020202020204" pitchFamily="34" charset="0"/>
              </a:rPr>
              <a:t> </a:t>
            </a:r>
            <a:r>
              <a:rPr lang="fr-FR" dirty="0" err="1" smtClean="0">
                <a:latin typeface="Arial" panose="020B0604020202020204" pitchFamily="34" charset="0"/>
              </a:rPr>
              <a:t>để</a:t>
            </a:r>
            <a:r>
              <a:rPr lang="fr-FR" dirty="0" smtClean="0">
                <a:latin typeface="Arial" panose="020B0604020202020204" pitchFamily="34" charset="0"/>
              </a:rPr>
              <a:t> </a:t>
            </a:r>
            <a:r>
              <a:rPr lang="fr-FR" dirty="0" err="1" smtClean="0">
                <a:latin typeface="Arial" panose="020B0604020202020204" pitchFamily="34" charset="0"/>
              </a:rPr>
              <a:t>tạo</a:t>
            </a:r>
            <a:r>
              <a:rPr lang="fr-FR" dirty="0" smtClean="0">
                <a:latin typeface="Arial" panose="020B0604020202020204" pitchFamily="34" charset="0"/>
              </a:rPr>
              <a:t> </a:t>
            </a:r>
            <a:r>
              <a:rPr lang="fr-FR" dirty="0" err="1" smtClean="0">
                <a:latin typeface="Arial" panose="020B0604020202020204" pitchFamily="34" charset="0"/>
              </a:rPr>
              <a:t>thuận</a:t>
            </a:r>
            <a:r>
              <a:rPr lang="fr-FR" dirty="0" smtClean="0">
                <a:latin typeface="Arial" panose="020B0604020202020204" pitchFamily="34" charset="0"/>
              </a:rPr>
              <a:t> </a:t>
            </a:r>
            <a:r>
              <a:rPr lang="fr-FR" dirty="0" err="1" smtClean="0">
                <a:latin typeface="Arial" panose="020B0604020202020204" pitchFamily="34" charset="0"/>
              </a:rPr>
              <a:t>lợi</a:t>
            </a:r>
            <a:r>
              <a:rPr lang="fr-FR" dirty="0" smtClean="0">
                <a:latin typeface="Arial" panose="020B0604020202020204" pitchFamily="34" charset="0"/>
              </a:rPr>
              <a:t> </a:t>
            </a:r>
            <a:r>
              <a:rPr lang="fr-FR" dirty="0" err="1" smtClean="0">
                <a:latin typeface="Arial" panose="020B0604020202020204" pitchFamily="34" charset="0"/>
              </a:rPr>
              <a:t>cho</a:t>
            </a:r>
            <a:r>
              <a:rPr lang="fr-FR" dirty="0" smtClean="0">
                <a:latin typeface="Arial" panose="020B0604020202020204" pitchFamily="34" charset="0"/>
              </a:rPr>
              <a:t> </a:t>
            </a:r>
            <a:r>
              <a:rPr lang="fr-FR" dirty="0" err="1" smtClean="0">
                <a:latin typeface="Arial" panose="020B0604020202020204" pitchFamily="34" charset="0"/>
              </a:rPr>
              <a:t>thương</a:t>
            </a:r>
            <a:r>
              <a:rPr lang="fr-FR" dirty="0" smtClean="0">
                <a:latin typeface="Arial" panose="020B0604020202020204" pitchFamily="34" charset="0"/>
              </a:rPr>
              <a:t> </a:t>
            </a:r>
            <a:r>
              <a:rPr lang="fr-FR" dirty="0" err="1" smtClean="0">
                <a:latin typeface="Arial" panose="020B0604020202020204" pitchFamily="34" charset="0"/>
              </a:rPr>
              <a:t>mại</a:t>
            </a:r>
            <a:r>
              <a:rPr lang="fr-FR" dirty="0" smtClean="0">
                <a:latin typeface="Arial" panose="020B0604020202020204" pitchFamily="34" charset="0"/>
              </a:rPr>
              <a:t> </a:t>
            </a:r>
            <a:r>
              <a:rPr lang="fr-FR" dirty="0" err="1" smtClean="0">
                <a:latin typeface="Arial" panose="020B0604020202020204" pitchFamily="34" charset="0"/>
              </a:rPr>
              <a:t>quốc</a:t>
            </a:r>
            <a:r>
              <a:rPr lang="fr-FR" dirty="0" smtClean="0">
                <a:latin typeface="Arial" panose="020B0604020202020204" pitchFamily="34" charset="0"/>
              </a:rPr>
              <a:t> </a:t>
            </a:r>
            <a:r>
              <a:rPr lang="fr-FR" dirty="0" err="1" smtClean="0">
                <a:latin typeface="Arial" panose="020B0604020202020204" pitchFamily="34" charset="0"/>
              </a:rPr>
              <a:t>tế</a:t>
            </a:r>
            <a:r>
              <a:rPr lang="fr-FR" dirty="0" smtClean="0">
                <a:latin typeface="Arial" panose="020B0604020202020204" pitchFamily="34" charset="0"/>
              </a:rPr>
              <a:t>, </a:t>
            </a:r>
            <a:r>
              <a:rPr lang="fr-FR" dirty="0" err="1" smtClean="0">
                <a:latin typeface="Arial" panose="020B0604020202020204" pitchFamily="34" charset="0"/>
              </a:rPr>
              <a:t>Tổ</a:t>
            </a:r>
            <a:r>
              <a:rPr lang="fr-FR" dirty="0" smtClean="0">
                <a:latin typeface="Arial" panose="020B0604020202020204" pitchFamily="34" charset="0"/>
              </a:rPr>
              <a:t> </a:t>
            </a:r>
            <a:r>
              <a:rPr lang="fr-FR" dirty="0" err="1" smtClean="0">
                <a:latin typeface="Arial" panose="020B0604020202020204" pitchFamily="34" charset="0"/>
              </a:rPr>
              <a:t>chức</a:t>
            </a:r>
            <a:r>
              <a:rPr lang="fr-FR" dirty="0" smtClean="0">
                <a:latin typeface="Arial" panose="020B0604020202020204" pitchFamily="34" charset="0"/>
              </a:rPr>
              <a:t> </a:t>
            </a:r>
            <a:r>
              <a:rPr lang="fr-FR" dirty="0" err="1" smtClean="0">
                <a:latin typeface="Arial" panose="020B0604020202020204" pitchFamily="34" charset="0"/>
              </a:rPr>
              <a:t>Hải</a:t>
            </a:r>
            <a:r>
              <a:rPr lang="fr-FR" dirty="0" smtClean="0">
                <a:latin typeface="Arial" panose="020B0604020202020204" pitchFamily="34" charset="0"/>
              </a:rPr>
              <a:t> </a:t>
            </a:r>
            <a:r>
              <a:rPr lang="fr-FR" dirty="0" err="1" smtClean="0">
                <a:latin typeface="Arial" panose="020B0604020202020204" pitchFamily="34" charset="0"/>
              </a:rPr>
              <a:t>quan</a:t>
            </a:r>
            <a:r>
              <a:rPr lang="fr-FR" dirty="0" smtClean="0">
                <a:latin typeface="Arial" panose="020B0604020202020204" pitchFamily="34" charset="0"/>
              </a:rPr>
              <a:t> </a:t>
            </a:r>
            <a:r>
              <a:rPr lang="fr-FR" dirty="0" err="1" smtClean="0">
                <a:latin typeface="Arial" panose="020B0604020202020204" pitchFamily="34" charset="0"/>
              </a:rPr>
              <a:t>thế</a:t>
            </a:r>
            <a:r>
              <a:rPr lang="fr-FR" dirty="0" smtClean="0">
                <a:latin typeface="Arial" panose="020B0604020202020204" pitchFamily="34" charset="0"/>
              </a:rPr>
              <a:t> </a:t>
            </a:r>
            <a:r>
              <a:rPr lang="fr-FR" dirty="0" err="1" smtClean="0">
                <a:latin typeface="Arial" panose="020B0604020202020204" pitchFamily="34" charset="0"/>
              </a:rPr>
              <a:t>giới</a:t>
            </a:r>
            <a:r>
              <a:rPr lang="fr-FR" dirty="0" smtClean="0">
                <a:latin typeface="Arial" panose="020B0604020202020204" pitchFamily="34" charset="0"/>
              </a:rPr>
              <a:t> </a:t>
            </a:r>
            <a:r>
              <a:rPr lang="fr-FR" dirty="0" err="1" smtClean="0">
                <a:latin typeface="Arial" panose="020B0604020202020204" pitchFamily="34" charset="0"/>
              </a:rPr>
              <a:t>đã</a:t>
            </a:r>
            <a:r>
              <a:rPr lang="fr-FR" dirty="0" smtClean="0">
                <a:latin typeface="Arial" panose="020B0604020202020204" pitchFamily="34" charset="0"/>
              </a:rPr>
              <a:t> </a:t>
            </a:r>
            <a:r>
              <a:rPr lang="fr-FR" dirty="0" err="1" smtClean="0">
                <a:latin typeface="Arial" panose="020B0604020202020204" pitchFamily="34" charset="0"/>
              </a:rPr>
              <a:t>xây</a:t>
            </a:r>
            <a:r>
              <a:rPr lang="fr-FR" dirty="0" smtClean="0">
                <a:latin typeface="Arial" panose="020B0604020202020204" pitchFamily="34" charset="0"/>
              </a:rPr>
              <a:t> </a:t>
            </a:r>
            <a:r>
              <a:rPr lang="fr-FR" dirty="0" err="1" smtClean="0">
                <a:latin typeface="Arial" panose="020B0604020202020204" pitchFamily="34" charset="0"/>
              </a:rPr>
              <a:t>dựng</a:t>
            </a:r>
            <a:r>
              <a:rPr lang="fr-FR" dirty="0" smtClean="0">
                <a:latin typeface="Arial" panose="020B0604020202020204" pitchFamily="34" charset="0"/>
              </a:rPr>
              <a:t> </a:t>
            </a:r>
            <a:r>
              <a:rPr lang="fr-FR" dirty="0" err="1" smtClean="0">
                <a:latin typeface="Arial" panose="020B0604020202020204" pitchFamily="34" charset="0"/>
              </a:rPr>
              <a:t>một</a:t>
            </a:r>
            <a:r>
              <a:rPr lang="fr-FR" dirty="0" smtClean="0">
                <a:latin typeface="Arial" panose="020B0604020202020204" pitchFamily="34" charset="0"/>
              </a:rPr>
              <a:t>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phân</a:t>
            </a:r>
            <a:r>
              <a:rPr lang="fr-FR" dirty="0" smtClean="0">
                <a:latin typeface="Arial" panose="020B0604020202020204" pitchFamily="34" charset="0"/>
              </a:rPr>
              <a:t> </a:t>
            </a:r>
            <a:r>
              <a:rPr lang="fr-FR" dirty="0" err="1" smtClean="0">
                <a:latin typeface="Arial" panose="020B0604020202020204" pitchFamily="34" charset="0"/>
              </a:rPr>
              <a:t>loại</a:t>
            </a:r>
            <a:r>
              <a:rPr lang="fr-FR" dirty="0" smtClean="0">
                <a:latin typeface="Arial" panose="020B0604020202020204" pitchFamily="34" charset="0"/>
              </a:rPr>
              <a:t> </a:t>
            </a:r>
            <a:r>
              <a:rPr lang="fr-FR" dirty="0" err="1" smtClean="0">
                <a:latin typeface="Arial" panose="020B0604020202020204" pitchFamily="34" charset="0"/>
              </a:rPr>
              <a:t>mới</a:t>
            </a:r>
            <a:r>
              <a:rPr lang="fr-FR" dirty="0" smtClean="0">
                <a:latin typeface="Arial" panose="020B0604020202020204" pitchFamily="34" charset="0"/>
              </a:rPr>
              <a:t> </a:t>
            </a:r>
            <a:r>
              <a:rPr lang="fr-FR" dirty="0" err="1" smtClean="0">
                <a:latin typeface="Arial" panose="020B0604020202020204" pitchFamily="34" charset="0"/>
              </a:rPr>
              <a:t>làm</a:t>
            </a:r>
            <a:r>
              <a:rPr lang="fr-FR" dirty="0" smtClean="0">
                <a:latin typeface="Arial" panose="020B0604020202020204" pitchFamily="34" charset="0"/>
              </a:rPr>
              <a:t> </a:t>
            </a:r>
            <a:r>
              <a:rPr lang="fr-FR" dirty="0" err="1" smtClean="0">
                <a:latin typeface="Arial" panose="020B0604020202020204" pitchFamily="34" charset="0"/>
              </a:rPr>
              <a:t>cầu</a:t>
            </a:r>
            <a:r>
              <a:rPr lang="fr-FR" dirty="0" smtClean="0">
                <a:latin typeface="Arial" panose="020B0604020202020204" pitchFamily="34" charset="0"/>
              </a:rPr>
              <a:t> </a:t>
            </a:r>
            <a:r>
              <a:rPr lang="fr-FR" dirty="0" err="1" smtClean="0">
                <a:latin typeface="Arial" panose="020B0604020202020204" pitchFamily="34" charset="0"/>
              </a:rPr>
              <a:t>nối</a:t>
            </a:r>
            <a:r>
              <a:rPr lang="fr-FR" dirty="0" smtClean="0">
                <a:latin typeface="Arial" panose="020B0604020202020204" pitchFamily="34" charset="0"/>
              </a:rPr>
              <a:t> </a:t>
            </a:r>
            <a:r>
              <a:rPr lang="fr-FR" dirty="0" err="1" smtClean="0">
                <a:latin typeface="Arial" panose="020B0604020202020204" pitchFamily="34" charset="0"/>
              </a:rPr>
              <a:t>và</a:t>
            </a:r>
            <a:r>
              <a:rPr lang="fr-FR" dirty="0" smtClean="0">
                <a:latin typeface="Arial" panose="020B0604020202020204" pitchFamily="34" charset="0"/>
              </a:rPr>
              <a:t> </a:t>
            </a:r>
            <a:r>
              <a:rPr lang="fr-FR" dirty="0" err="1" smtClean="0">
                <a:latin typeface="Arial" panose="020B0604020202020204" pitchFamily="34" charset="0"/>
              </a:rPr>
              <a:t>hài</a:t>
            </a:r>
            <a:r>
              <a:rPr lang="fr-FR" dirty="0" smtClean="0">
                <a:latin typeface="Arial" panose="020B0604020202020204" pitchFamily="34" charset="0"/>
              </a:rPr>
              <a:t> </a:t>
            </a:r>
            <a:r>
              <a:rPr lang="fr-FR" dirty="0" err="1" smtClean="0">
                <a:latin typeface="Arial" panose="020B0604020202020204" pitchFamily="34" charset="0"/>
              </a:rPr>
              <a:t>hòa</a:t>
            </a:r>
            <a:r>
              <a:rPr lang="fr-FR" dirty="0" smtClean="0">
                <a:latin typeface="Arial" panose="020B0604020202020204" pitchFamily="34" charset="0"/>
              </a:rPr>
              <a:t> </a:t>
            </a:r>
            <a:r>
              <a:rPr lang="fr-FR" dirty="0" err="1" smtClean="0">
                <a:latin typeface="Arial" panose="020B0604020202020204" pitchFamily="34" charset="0"/>
              </a:rPr>
              <a:t>các</a:t>
            </a:r>
            <a:r>
              <a:rPr lang="fr-FR" dirty="0" smtClean="0">
                <a:latin typeface="Arial" panose="020B0604020202020204" pitchFamily="34" charset="0"/>
              </a:rPr>
              <a:t>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phân</a:t>
            </a:r>
            <a:r>
              <a:rPr lang="fr-FR" dirty="0" smtClean="0">
                <a:latin typeface="Arial" panose="020B0604020202020204" pitchFamily="34" charset="0"/>
              </a:rPr>
              <a:t> </a:t>
            </a:r>
            <a:r>
              <a:rPr lang="fr-FR" dirty="0" err="1" smtClean="0">
                <a:latin typeface="Arial" panose="020B0604020202020204" pitchFamily="34" charset="0"/>
              </a:rPr>
              <a:t>loại</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khác</a:t>
            </a:r>
            <a:r>
              <a:rPr lang="fr-FR" dirty="0" smtClean="0">
                <a:latin typeface="Arial" panose="020B0604020202020204" pitchFamily="34" charset="0"/>
              </a:rPr>
              <a:t> </a:t>
            </a:r>
            <a:r>
              <a:rPr lang="fr-FR" dirty="0" err="1" smtClean="0">
                <a:latin typeface="Arial" panose="020B0604020202020204" pitchFamily="34" charset="0"/>
              </a:rPr>
              <a:t>nhau</a:t>
            </a:r>
            <a:r>
              <a:rPr lang="fr-FR" dirty="0" smtClean="0">
                <a:latin typeface="Arial" panose="020B0604020202020204" pitchFamily="34" charset="0"/>
              </a:rPr>
              <a:t>, </a:t>
            </a:r>
            <a:r>
              <a:rPr lang="fr-FR" dirty="0" err="1" smtClean="0">
                <a:latin typeface="Arial" panose="020B0604020202020204" pitchFamily="34" charset="0"/>
              </a:rPr>
              <a:t>hài</a:t>
            </a:r>
            <a:r>
              <a:rPr lang="fr-FR" dirty="0" smtClean="0">
                <a:latin typeface="Arial" panose="020B0604020202020204" pitchFamily="34" charset="0"/>
              </a:rPr>
              <a:t> </a:t>
            </a:r>
            <a:r>
              <a:rPr lang="fr-FR" dirty="0" err="1" smtClean="0">
                <a:latin typeface="Arial" panose="020B0604020202020204" pitchFamily="34" charset="0"/>
              </a:rPr>
              <a:t>hòa</a:t>
            </a:r>
            <a:r>
              <a:rPr lang="fr-FR" dirty="0" smtClean="0">
                <a:latin typeface="Arial" panose="020B0604020202020204" pitchFamily="34" charset="0"/>
              </a:rPr>
              <a:t> </a:t>
            </a:r>
            <a:r>
              <a:rPr lang="fr-FR" dirty="0" err="1" smtClean="0">
                <a:latin typeface="Arial" panose="020B0604020202020204" pitchFamily="34" charset="0"/>
              </a:rPr>
              <a:t>tên</a:t>
            </a:r>
            <a:r>
              <a:rPr lang="fr-FR" dirty="0" smtClean="0">
                <a:latin typeface="Arial" panose="020B0604020202020204" pitchFamily="34" charset="0"/>
              </a:rPr>
              <a:t> </a:t>
            </a:r>
            <a:r>
              <a:rPr lang="fr-FR" dirty="0" err="1" smtClean="0">
                <a:latin typeface="Arial" panose="020B0604020202020204" pitchFamily="34" charset="0"/>
              </a:rPr>
              <a:t>gọi</a:t>
            </a:r>
            <a:r>
              <a:rPr lang="fr-FR" dirty="0" smtClean="0">
                <a:latin typeface="Arial" panose="020B0604020202020204" pitchFamily="34" charset="0"/>
              </a:rPr>
              <a:t> </a:t>
            </a:r>
            <a:r>
              <a:rPr lang="fr-FR" dirty="0" err="1" smtClean="0">
                <a:latin typeface="Arial" panose="020B0604020202020204" pitchFamily="34" charset="0"/>
              </a:rPr>
              <a:t>cho</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mã</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bằng</a:t>
            </a:r>
            <a:r>
              <a:rPr lang="fr-FR" dirty="0" smtClean="0">
                <a:latin typeface="Arial" panose="020B0604020202020204" pitchFamily="34" charset="0"/>
              </a:rPr>
              <a:t> </a:t>
            </a:r>
            <a:r>
              <a:rPr lang="fr-FR" dirty="0" err="1" smtClean="0">
                <a:latin typeface="Arial" panose="020B0604020202020204" pitchFamily="34" charset="0"/>
              </a:rPr>
              <a:t>các</a:t>
            </a:r>
            <a:r>
              <a:rPr lang="fr-FR" dirty="0" smtClean="0">
                <a:latin typeface="Arial" panose="020B0604020202020204" pitchFamily="34" charset="0"/>
              </a:rPr>
              <a:t> con </a:t>
            </a:r>
            <a:r>
              <a:rPr lang="fr-FR" dirty="0" err="1" smtClean="0">
                <a:latin typeface="Arial" panose="020B0604020202020204" pitchFamily="34" charset="0"/>
              </a:rPr>
              <a:t>số</a:t>
            </a:r>
            <a:r>
              <a:rPr lang="fr-FR" dirty="0" smtClean="0">
                <a:latin typeface="Arial" panose="020B0604020202020204" pitchFamily="34" charset="0"/>
              </a:rPr>
              <a:t>, </a:t>
            </a:r>
            <a:r>
              <a:rPr lang="fr-FR" dirty="0" err="1" smtClean="0">
                <a:latin typeface="Arial" panose="020B0604020202020204" pitchFamily="34" charset="0"/>
              </a:rPr>
              <a:t>chuẩn</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đơn</a:t>
            </a:r>
            <a:r>
              <a:rPr lang="fr-FR" dirty="0" smtClean="0">
                <a:latin typeface="Arial" panose="020B0604020202020204" pitchFamily="34" charset="0"/>
              </a:rPr>
              <a:t> </a:t>
            </a:r>
            <a:r>
              <a:rPr lang="fr-FR" dirty="0" err="1" smtClean="0">
                <a:latin typeface="Arial" panose="020B0604020202020204" pitchFamily="34" charset="0"/>
              </a:rPr>
              <a:t>vị</a:t>
            </a:r>
            <a:r>
              <a:rPr lang="fr-FR" dirty="0" smtClean="0">
                <a:latin typeface="Arial" panose="020B0604020202020204" pitchFamily="34" charset="0"/>
              </a:rPr>
              <a:t> </a:t>
            </a:r>
            <a:r>
              <a:rPr lang="fr-FR" dirty="0" err="1" smtClean="0">
                <a:latin typeface="Arial" panose="020B0604020202020204" pitchFamily="34" charset="0"/>
              </a:rPr>
              <a:t>định</a:t>
            </a:r>
            <a:r>
              <a:rPr lang="fr-FR" dirty="0" smtClean="0">
                <a:latin typeface="Arial" panose="020B0604020202020204" pitchFamily="34" charset="0"/>
              </a:rPr>
              <a:t> </a:t>
            </a:r>
            <a:r>
              <a:rPr lang="fr-FR" dirty="0" err="1" smtClean="0">
                <a:latin typeface="Arial" panose="020B0604020202020204" pitchFamily="34" charset="0"/>
              </a:rPr>
              <a:t>lượng</a:t>
            </a:r>
            <a:r>
              <a:rPr lang="fr-FR" dirty="0" smtClean="0">
                <a:latin typeface="Arial" panose="020B0604020202020204" pitchFamily="34" charset="0"/>
              </a:rPr>
              <a:t> </a:t>
            </a:r>
            <a:r>
              <a:rPr lang="fr-FR" dirty="0" err="1" smtClean="0">
                <a:latin typeface="Arial" panose="020B0604020202020204" pitchFamily="34" charset="0"/>
              </a:rPr>
              <a:t>đối</a:t>
            </a:r>
            <a:r>
              <a:rPr lang="fr-FR" dirty="0" smtClean="0">
                <a:latin typeface="Arial" panose="020B0604020202020204" pitchFamily="34" charset="0"/>
              </a:rPr>
              <a:t> </a:t>
            </a:r>
            <a:r>
              <a:rPr lang="fr-FR" dirty="0" err="1" smtClean="0">
                <a:latin typeface="Arial" panose="020B0604020202020204" pitchFamily="34" charset="0"/>
              </a:rPr>
              <a:t>với</a:t>
            </a:r>
            <a:r>
              <a:rPr lang="fr-FR" dirty="0" smtClean="0">
                <a:latin typeface="Arial" panose="020B0604020202020204" pitchFamily="34" charset="0"/>
              </a:rPr>
              <a:t> </a:t>
            </a:r>
            <a:r>
              <a:rPr lang="fr-FR" dirty="0" err="1" smtClean="0">
                <a:latin typeface="Arial" panose="020B0604020202020204" pitchFamily="34" charset="0"/>
              </a:rPr>
              <a:t>các</a:t>
            </a:r>
            <a:r>
              <a:rPr lang="fr-FR" dirty="0" smtClean="0">
                <a:latin typeface="Arial" panose="020B0604020202020204" pitchFamily="34" charset="0"/>
              </a:rPr>
              <a:t> </a:t>
            </a:r>
            <a:r>
              <a:rPr lang="fr-FR" dirty="0" err="1" smtClean="0">
                <a:latin typeface="Arial" panose="020B0604020202020204" pitchFamily="34" charset="0"/>
              </a:rPr>
              <a:t>nước</a:t>
            </a:r>
            <a:r>
              <a:rPr lang="fr-FR" dirty="0" smtClean="0">
                <a:latin typeface="Arial" panose="020B0604020202020204" pitchFamily="34" charset="0"/>
              </a:rPr>
              <a:t>,… </a:t>
            </a:r>
            <a:r>
              <a:rPr lang="fr-FR" dirty="0" err="1" smtClean="0">
                <a:latin typeface="Arial" panose="020B0604020202020204" pitchFamily="34" charset="0"/>
              </a:rPr>
              <a:t>và</a:t>
            </a:r>
            <a:r>
              <a:rPr lang="fr-FR" dirty="0" smtClean="0">
                <a:latin typeface="Arial" panose="020B0604020202020204" pitchFamily="34" charset="0"/>
              </a:rPr>
              <a:t> </a:t>
            </a:r>
            <a:r>
              <a:rPr lang="fr-FR" dirty="0" err="1" smtClean="0">
                <a:latin typeface="Arial" panose="020B0604020202020204" pitchFamily="34" charset="0"/>
              </a:rPr>
              <a:t>được</a:t>
            </a:r>
            <a:r>
              <a:rPr lang="fr-FR" dirty="0" smtClean="0">
                <a:latin typeface="Arial" panose="020B0604020202020204" pitchFamily="34" charset="0"/>
              </a:rPr>
              <a:t> </a:t>
            </a:r>
            <a:r>
              <a:rPr lang="fr-FR" dirty="0" err="1" smtClean="0">
                <a:latin typeface="Arial" panose="020B0604020202020204" pitchFamily="34" charset="0"/>
              </a:rPr>
              <a:t>gọi</a:t>
            </a:r>
            <a:r>
              <a:rPr lang="fr-FR" dirty="0" smtClean="0">
                <a:latin typeface="Arial" panose="020B0604020202020204" pitchFamily="34" charset="0"/>
              </a:rPr>
              <a:t> là </a:t>
            </a:r>
            <a:r>
              <a:rPr lang="fr-FR" i="1" dirty="0" err="1" smtClean="0">
                <a:latin typeface="Arial" panose="020B0604020202020204" pitchFamily="34" charset="0"/>
              </a:rPr>
              <a:t>Hệ</a:t>
            </a:r>
            <a:r>
              <a:rPr lang="fr-FR" i="1" dirty="0" smtClean="0">
                <a:latin typeface="Arial" panose="020B0604020202020204" pitchFamily="34" charset="0"/>
              </a:rPr>
              <a:t> </a:t>
            </a:r>
            <a:r>
              <a:rPr lang="fr-FR" i="1" dirty="0" err="1" smtClean="0">
                <a:latin typeface="Arial" panose="020B0604020202020204" pitchFamily="34" charset="0"/>
              </a:rPr>
              <a:t>thống</a:t>
            </a:r>
            <a:r>
              <a:rPr lang="fr-FR" i="1" dirty="0" smtClean="0">
                <a:latin typeface="Arial" panose="020B0604020202020204" pitchFamily="34" charset="0"/>
              </a:rPr>
              <a:t> </a:t>
            </a:r>
            <a:r>
              <a:rPr lang="fr-FR" i="1" dirty="0" err="1" smtClean="0">
                <a:latin typeface="Arial" panose="020B0604020202020204" pitchFamily="34" charset="0"/>
              </a:rPr>
              <a:t>hài</a:t>
            </a:r>
            <a:r>
              <a:rPr lang="fr-FR" i="1" dirty="0" smtClean="0">
                <a:latin typeface="Arial" panose="020B0604020202020204" pitchFamily="34" charset="0"/>
              </a:rPr>
              <a:t> </a:t>
            </a:r>
            <a:r>
              <a:rPr lang="fr-FR" i="1" dirty="0" err="1" smtClean="0">
                <a:latin typeface="Arial" panose="020B0604020202020204" pitchFamily="34" charset="0"/>
              </a:rPr>
              <a:t>hòa</a:t>
            </a:r>
            <a:r>
              <a:rPr lang="fr-FR" i="1" dirty="0" smtClean="0">
                <a:latin typeface="Arial" panose="020B0604020202020204" pitchFamily="34" charset="0"/>
              </a:rPr>
              <a:t> </a:t>
            </a:r>
            <a:r>
              <a:rPr lang="fr-FR" i="1" dirty="0" err="1" smtClean="0">
                <a:latin typeface="Arial" panose="020B0604020202020204" pitchFamily="34" charset="0"/>
              </a:rPr>
              <a:t>mô</a:t>
            </a:r>
            <a:r>
              <a:rPr lang="fr-FR" i="1" dirty="0" smtClean="0">
                <a:latin typeface="Arial" panose="020B0604020202020204" pitchFamily="34" charset="0"/>
              </a:rPr>
              <a:t> </a:t>
            </a:r>
            <a:r>
              <a:rPr lang="fr-FR" i="1" dirty="0" err="1" smtClean="0">
                <a:latin typeface="Arial" panose="020B0604020202020204" pitchFamily="34" charset="0"/>
              </a:rPr>
              <a:t>tả</a:t>
            </a:r>
            <a:r>
              <a:rPr lang="fr-FR" i="1" dirty="0" smtClean="0">
                <a:latin typeface="Arial" panose="020B0604020202020204" pitchFamily="34" charset="0"/>
              </a:rPr>
              <a:t> </a:t>
            </a:r>
            <a:r>
              <a:rPr lang="fr-FR" i="1" dirty="0" err="1" smtClean="0">
                <a:latin typeface="Arial" panose="020B0604020202020204" pitchFamily="34" charset="0"/>
              </a:rPr>
              <a:t>và</a:t>
            </a:r>
            <a:r>
              <a:rPr lang="fr-FR" i="1" dirty="0" smtClean="0">
                <a:latin typeface="Arial" panose="020B0604020202020204" pitchFamily="34" charset="0"/>
              </a:rPr>
              <a:t> </a:t>
            </a:r>
            <a:r>
              <a:rPr lang="fr-FR" i="1" dirty="0" err="1" smtClean="0">
                <a:latin typeface="Arial" panose="020B0604020202020204" pitchFamily="34" charset="0"/>
              </a:rPr>
              <a:t>mã</a:t>
            </a:r>
            <a:r>
              <a:rPr lang="fr-FR" i="1" dirty="0" smtClean="0">
                <a:latin typeface="Arial" panose="020B0604020202020204" pitchFamily="34" charset="0"/>
              </a:rPr>
              <a:t> </a:t>
            </a:r>
            <a:r>
              <a:rPr lang="fr-FR" i="1" dirty="0" err="1" smtClean="0">
                <a:latin typeface="Arial" panose="020B0604020202020204" pitchFamily="34" charset="0"/>
              </a:rPr>
              <a:t>hóa</a:t>
            </a:r>
            <a:r>
              <a:rPr lang="fr-FR" i="1" dirty="0" smtClean="0">
                <a:latin typeface="Arial" panose="020B0604020202020204" pitchFamily="34" charset="0"/>
              </a:rPr>
              <a:t> </a:t>
            </a:r>
            <a:r>
              <a:rPr lang="fr-FR" i="1" dirty="0" err="1" smtClean="0">
                <a:latin typeface="Arial" panose="020B0604020202020204" pitchFamily="34" charset="0"/>
              </a:rPr>
              <a:t>hàng</a:t>
            </a:r>
            <a:r>
              <a:rPr lang="fr-FR" i="1" dirty="0" smtClean="0">
                <a:latin typeface="Arial" panose="020B0604020202020204" pitchFamily="34" charset="0"/>
              </a:rPr>
              <a:t> </a:t>
            </a:r>
            <a:r>
              <a:rPr lang="fr-FR" i="1"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Công</a:t>
            </a:r>
            <a:r>
              <a:rPr lang="fr-FR" dirty="0" smtClean="0">
                <a:latin typeface="Arial" panose="020B0604020202020204" pitchFamily="34" charset="0"/>
              </a:rPr>
              <a:t> </a:t>
            </a:r>
            <a:r>
              <a:rPr lang="fr-FR" dirty="0" err="1" smtClean="0">
                <a:latin typeface="Arial" panose="020B0604020202020204" pitchFamily="34" charset="0"/>
              </a:rPr>
              <a:t>ước</a:t>
            </a:r>
            <a:r>
              <a:rPr lang="fr-FR" dirty="0" smtClean="0">
                <a:latin typeface="Arial" panose="020B0604020202020204" pitchFamily="34" charset="0"/>
              </a:rPr>
              <a:t> HS ra </a:t>
            </a:r>
            <a:r>
              <a:rPr lang="fr-FR" dirty="0" err="1" smtClean="0">
                <a:latin typeface="Arial" panose="020B0604020202020204" pitchFamily="34" charset="0"/>
              </a:rPr>
              <a:t>đời</a:t>
            </a:r>
            <a:r>
              <a:rPr lang="fr-FR" dirty="0" smtClean="0">
                <a:latin typeface="Arial" panose="020B0604020202020204" pitchFamily="34" charset="0"/>
              </a:rPr>
              <a:t> là </a:t>
            </a:r>
            <a:r>
              <a:rPr lang="fr-FR" dirty="0" err="1" smtClean="0">
                <a:latin typeface="Arial" panose="020B0604020202020204" pitchFamily="34" charset="0"/>
              </a:rPr>
              <a:t>công</a:t>
            </a:r>
            <a:r>
              <a:rPr lang="fr-FR" dirty="0" smtClean="0">
                <a:latin typeface="Arial" panose="020B0604020202020204" pitchFamily="34" charset="0"/>
              </a:rPr>
              <a:t> </a:t>
            </a:r>
            <a:r>
              <a:rPr lang="fr-FR" dirty="0" err="1" smtClean="0">
                <a:latin typeface="Arial" panose="020B0604020202020204" pitchFamily="34" charset="0"/>
              </a:rPr>
              <a:t>cụ</a:t>
            </a:r>
            <a:r>
              <a:rPr lang="fr-FR" dirty="0" smtClean="0">
                <a:latin typeface="Arial" panose="020B0604020202020204" pitchFamily="34" charset="0"/>
              </a:rPr>
              <a:t> </a:t>
            </a:r>
            <a:r>
              <a:rPr lang="fr-FR" dirty="0" err="1" smtClean="0">
                <a:latin typeface="Arial" panose="020B0604020202020204" pitchFamily="34" charset="0"/>
              </a:rPr>
              <a:t>pháp</a:t>
            </a:r>
            <a:r>
              <a:rPr lang="fr-FR" dirty="0" smtClean="0">
                <a:latin typeface="Arial" panose="020B0604020202020204" pitchFamily="34" charset="0"/>
              </a:rPr>
              <a:t> </a:t>
            </a:r>
            <a:r>
              <a:rPr lang="fr-FR" dirty="0" err="1" smtClean="0">
                <a:latin typeface="Arial" panose="020B0604020202020204" pitchFamily="34" charset="0"/>
              </a:rPr>
              <a:t>lý</a:t>
            </a:r>
            <a:r>
              <a:rPr lang="fr-FR" dirty="0" smtClean="0">
                <a:latin typeface="Arial" panose="020B0604020202020204" pitchFamily="34" charset="0"/>
              </a:rPr>
              <a:t> </a:t>
            </a:r>
            <a:r>
              <a:rPr lang="fr-FR" dirty="0" err="1" smtClean="0">
                <a:latin typeface="Arial" panose="020B0604020202020204" pitchFamily="34" charset="0"/>
              </a:rPr>
              <a:t>hữu</a:t>
            </a:r>
            <a:r>
              <a:rPr lang="fr-FR" dirty="0" smtClean="0">
                <a:latin typeface="Arial" panose="020B0604020202020204" pitchFamily="34" charset="0"/>
              </a:rPr>
              <a:t> </a:t>
            </a:r>
            <a:r>
              <a:rPr lang="fr-FR" dirty="0" err="1" smtClean="0">
                <a:latin typeface="Arial" panose="020B0604020202020204" pitchFamily="34" charset="0"/>
              </a:rPr>
              <a:t>hiệu</a:t>
            </a:r>
            <a:r>
              <a:rPr lang="fr-FR" dirty="0" smtClean="0">
                <a:latin typeface="Arial" panose="020B0604020202020204" pitchFamily="34" charset="0"/>
              </a:rPr>
              <a:t> </a:t>
            </a:r>
            <a:r>
              <a:rPr lang="fr-FR" dirty="0" err="1" smtClean="0">
                <a:latin typeface="Arial" panose="020B0604020202020204" pitchFamily="34" charset="0"/>
              </a:rPr>
              <a:t>nhất</a:t>
            </a:r>
            <a:r>
              <a:rPr lang="fr-FR" dirty="0" smtClean="0">
                <a:latin typeface="Arial" panose="020B0604020202020204" pitchFamily="34" charset="0"/>
              </a:rPr>
              <a:t> </a:t>
            </a:r>
            <a:r>
              <a:rPr lang="fr-FR" dirty="0" err="1" smtClean="0">
                <a:latin typeface="Arial" panose="020B0604020202020204" pitchFamily="34" charset="0"/>
              </a:rPr>
              <a:t>đảm</a:t>
            </a:r>
            <a:r>
              <a:rPr lang="fr-FR" dirty="0" smtClean="0">
                <a:latin typeface="Arial" panose="020B0604020202020204" pitchFamily="34" charset="0"/>
              </a:rPr>
              <a:t> </a:t>
            </a:r>
            <a:r>
              <a:rPr lang="fr-FR" dirty="0" err="1" smtClean="0">
                <a:latin typeface="Arial" panose="020B0604020202020204" pitchFamily="34" charset="0"/>
              </a:rPr>
              <a:t>bảo</a:t>
            </a:r>
            <a:r>
              <a:rPr lang="fr-FR" dirty="0" smtClean="0">
                <a:latin typeface="Arial" panose="020B0604020202020204" pitchFamily="34" charset="0"/>
              </a:rPr>
              <a:t> </a:t>
            </a:r>
            <a:r>
              <a:rPr lang="fr-FR" dirty="0" err="1" smtClean="0">
                <a:latin typeface="Arial" panose="020B0604020202020204" pitchFamily="34" charset="0"/>
              </a:rPr>
              <a:t>cho</a:t>
            </a:r>
            <a:r>
              <a:rPr lang="fr-FR" dirty="0" smtClean="0">
                <a:latin typeface="Arial" panose="020B0604020202020204" pitchFamily="34" charset="0"/>
              </a:rPr>
              <a:t>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hài</a:t>
            </a:r>
            <a:r>
              <a:rPr lang="fr-FR" dirty="0" smtClean="0">
                <a:latin typeface="Arial" panose="020B0604020202020204" pitchFamily="34" charset="0"/>
              </a:rPr>
              <a:t> </a:t>
            </a:r>
            <a:r>
              <a:rPr lang="fr-FR" dirty="0" err="1" smtClean="0">
                <a:latin typeface="Arial" panose="020B0604020202020204" pitchFamily="34" charset="0"/>
              </a:rPr>
              <a:t>hòa</a:t>
            </a:r>
            <a:r>
              <a:rPr lang="fr-FR" dirty="0" smtClean="0">
                <a:latin typeface="Arial" panose="020B0604020202020204" pitchFamily="34" charset="0"/>
              </a:rPr>
              <a:t> </a:t>
            </a:r>
            <a:r>
              <a:rPr lang="fr-FR" dirty="0" err="1" smtClean="0">
                <a:latin typeface="Arial" panose="020B0604020202020204" pitchFamily="34" charset="0"/>
              </a:rPr>
              <a:t>mô</a:t>
            </a:r>
            <a:r>
              <a:rPr lang="fr-FR" dirty="0" smtClean="0">
                <a:latin typeface="Arial" panose="020B0604020202020204" pitchFamily="34" charset="0"/>
              </a:rPr>
              <a:t> </a:t>
            </a:r>
            <a:r>
              <a:rPr lang="fr-FR" dirty="0" err="1" smtClean="0">
                <a:latin typeface="Arial" panose="020B0604020202020204" pitchFamily="34" charset="0"/>
              </a:rPr>
              <a:t>tả</a:t>
            </a:r>
            <a:r>
              <a:rPr lang="fr-FR" dirty="0" smtClean="0">
                <a:latin typeface="Arial" panose="020B0604020202020204" pitchFamily="34" charset="0"/>
              </a:rPr>
              <a:t> </a:t>
            </a:r>
            <a:r>
              <a:rPr lang="fr-FR" dirty="0" err="1" smtClean="0">
                <a:latin typeface="Arial" panose="020B0604020202020204" pitchFamily="34" charset="0"/>
              </a:rPr>
              <a:t>và</a:t>
            </a:r>
            <a:r>
              <a:rPr lang="fr-FR" dirty="0" smtClean="0">
                <a:latin typeface="Arial" panose="020B0604020202020204" pitchFamily="34" charset="0"/>
              </a:rPr>
              <a:t> </a:t>
            </a:r>
            <a:r>
              <a:rPr lang="fr-FR" dirty="0" err="1" smtClean="0">
                <a:latin typeface="Arial" panose="020B0604020202020204" pitchFamily="34" charset="0"/>
              </a:rPr>
              <a:t>mã</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được</a:t>
            </a:r>
            <a:r>
              <a:rPr lang="fr-FR" dirty="0" smtClean="0">
                <a:latin typeface="Arial" panose="020B0604020202020204" pitchFamily="34" charset="0"/>
              </a:rPr>
              <a:t> </a:t>
            </a:r>
            <a:r>
              <a:rPr lang="fr-FR" dirty="0" err="1" smtClean="0">
                <a:latin typeface="Arial" panose="020B0604020202020204" pitchFamily="34" charset="0"/>
              </a:rPr>
              <a:t>khả</a:t>
            </a:r>
            <a:r>
              <a:rPr lang="fr-FR" dirty="0" smtClean="0">
                <a:latin typeface="Arial" panose="020B0604020202020204" pitchFamily="34" charset="0"/>
              </a:rPr>
              <a:t> </a:t>
            </a:r>
            <a:r>
              <a:rPr lang="fr-FR" dirty="0" err="1" smtClean="0">
                <a:latin typeface="Arial" panose="020B0604020202020204" pitchFamily="34" charset="0"/>
              </a:rPr>
              <a:t>thi</a:t>
            </a:r>
            <a:r>
              <a:rPr lang="fr-FR" dirty="0" smtClean="0">
                <a:latin typeface="Arial" panose="020B0604020202020204" pitchFamily="34" charset="0"/>
              </a:rPr>
              <a:t> </a:t>
            </a:r>
            <a:r>
              <a:rPr lang="fr-FR" dirty="0" err="1" smtClean="0">
                <a:latin typeface="Arial" panose="020B0604020202020204" pitchFamily="34" charset="0"/>
              </a:rPr>
              <a:t>trên</a:t>
            </a:r>
            <a:r>
              <a:rPr lang="fr-FR" dirty="0" smtClean="0">
                <a:latin typeface="Arial" panose="020B0604020202020204" pitchFamily="34" charset="0"/>
              </a:rPr>
              <a:t> </a:t>
            </a:r>
            <a:r>
              <a:rPr lang="fr-FR" dirty="0" err="1" smtClean="0">
                <a:latin typeface="Arial" panose="020B0604020202020204" pitchFamily="34" charset="0"/>
              </a:rPr>
              <a:t>thực</a:t>
            </a:r>
            <a:r>
              <a:rPr lang="fr-FR" dirty="0" smtClean="0">
                <a:latin typeface="Arial" panose="020B0604020202020204" pitchFamily="34" charset="0"/>
              </a:rPr>
              <a:t> </a:t>
            </a:r>
            <a:r>
              <a:rPr lang="fr-FR" dirty="0" err="1" smtClean="0">
                <a:latin typeface="Arial" panose="020B0604020202020204" pitchFamily="34" charset="0"/>
              </a:rPr>
              <a:t>tế</a:t>
            </a:r>
            <a:r>
              <a:rPr lang="fr-FR" dirty="0" smtClean="0">
                <a:latin typeface="Arial" panose="020B0604020202020204" pitchFamily="34" charset="0"/>
              </a:rPr>
              <a:t>.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hài</a:t>
            </a:r>
            <a:r>
              <a:rPr lang="fr-FR" dirty="0" smtClean="0">
                <a:latin typeface="Arial" panose="020B0604020202020204" pitchFamily="34" charset="0"/>
              </a:rPr>
              <a:t> </a:t>
            </a:r>
            <a:r>
              <a:rPr lang="fr-FR" dirty="0" err="1" smtClean="0">
                <a:latin typeface="Arial" panose="020B0604020202020204" pitchFamily="34" charset="0"/>
              </a:rPr>
              <a:t>hòa</a:t>
            </a:r>
            <a:r>
              <a:rPr lang="fr-FR" dirty="0" smtClean="0">
                <a:latin typeface="Arial" panose="020B0604020202020204" pitchFamily="34" charset="0"/>
              </a:rPr>
              <a:t> </a:t>
            </a:r>
            <a:r>
              <a:rPr lang="fr-FR" dirty="0" err="1" smtClean="0">
                <a:latin typeface="Arial" panose="020B0604020202020204" pitchFamily="34" charset="0"/>
              </a:rPr>
              <a:t>mô</a:t>
            </a:r>
            <a:r>
              <a:rPr lang="fr-FR" dirty="0" smtClean="0">
                <a:latin typeface="Arial" panose="020B0604020202020204" pitchFamily="34" charset="0"/>
              </a:rPr>
              <a:t> </a:t>
            </a:r>
            <a:r>
              <a:rPr lang="fr-FR" dirty="0" err="1" smtClean="0">
                <a:latin typeface="Arial" panose="020B0604020202020204" pitchFamily="34" charset="0"/>
              </a:rPr>
              <a:t>tả</a:t>
            </a:r>
            <a:r>
              <a:rPr lang="fr-FR" dirty="0" smtClean="0">
                <a:latin typeface="Arial" panose="020B0604020202020204" pitchFamily="34" charset="0"/>
              </a:rPr>
              <a:t> </a:t>
            </a:r>
            <a:r>
              <a:rPr lang="fr-FR" dirty="0" err="1" smtClean="0">
                <a:latin typeface="Arial" panose="020B0604020202020204" pitchFamily="34" charset="0"/>
              </a:rPr>
              <a:t>và</a:t>
            </a:r>
            <a:r>
              <a:rPr lang="fr-FR" dirty="0" smtClean="0">
                <a:latin typeface="Arial" panose="020B0604020202020204" pitchFamily="34" charset="0"/>
              </a:rPr>
              <a:t> </a:t>
            </a:r>
            <a:r>
              <a:rPr lang="fr-FR" dirty="0" err="1" smtClean="0">
                <a:latin typeface="Arial" panose="020B0604020202020204" pitchFamily="34" charset="0"/>
              </a:rPr>
              <a:t>mã</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nhờ</a:t>
            </a:r>
            <a:r>
              <a:rPr lang="fr-FR" dirty="0" smtClean="0">
                <a:latin typeface="Arial" panose="020B0604020202020204" pitchFamily="34" charset="0"/>
              </a:rPr>
              <a:t> </a:t>
            </a:r>
            <a:r>
              <a:rPr lang="fr-FR" dirty="0" err="1" smtClean="0">
                <a:latin typeface="Arial" panose="020B0604020202020204" pitchFamily="34" charset="0"/>
              </a:rPr>
              <a:t>đó</a:t>
            </a:r>
            <a:r>
              <a:rPr lang="fr-FR" dirty="0" smtClean="0">
                <a:latin typeface="Arial" panose="020B0604020202020204" pitchFamily="34" charset="0"/>
              </a:rPr>
              <a:t> </a:t>
            </a:r>
            <a:r>
              <a:rPr lang="fr-FR" dirty="0" err="1" smtClean="0">
                <a:latin typeface="Arial" panose="020B0604020202020204" pitchFamily="34" charset="0"/>
              </a:rPr>
              <a:t>đã</a:t>
            </a:r>
            <a:r>
              <a:rPr lang="fr-FR" dirty="0" smtClean="0">
                <a:latin typeface="Arial" panose="020B0604020202020204" pitchFamily="34" charset="0"/>
              </a:rPr>
              <a:t> </a:t>
            </a:r>
            <a:r>
              <a:rPr lang="fr-FR" dirty="0" err="1" smtClean="0">
                <a:latin typeface="Arial" panose="020B0604020202020204" pitchFamily="34" charset="0"/>
              </a:rPr>
              <a:t>trở</a:t>
            </a:r>
            <a:r>
              <a:rPr lang="fr-FR" dirty="0" smtClean="0">
                <a:latin typeface="Arial" panose="020B0604020202020204" pitchFamily="34" charset="0"/>
              </a:rPr>
              <a:t> </a:t>
            </a:r>
            <a:r>
              <a:rPr lang="fr-FR" dirty="0" err="1" smtClean="0">
                <a:latin typeface="Arial" panose="020B0604020202020204" pitchFamily="34" charset="0"/>
              </a:rPr>
              <a:t>thành</a:t>
            </a:r>
            <a:r>
              <a:rPr lang="fr-FR" dirty="0" smtClean="0">
                <a:latin typeface="Arial" panose="020B0604020202020204" pitchFamily="34" charset="0"/>
              </a:rPr>
              <a:t> </a:t>
            </a:r>
            <a:r>
              <a:rPr lang="fr-FR" dirty="0" err="1" smtClean="0">
                <a:latin typeface="Arial" panose="020B0604020202020204" pitchFamily="34" charset="0"/>
              </a:rPr>
              <a:t>một</a:t>
            </a:r>
            <a:r>
              <a:rPr lang="fr-FR" dirty="0" smtClean="0">
                <a:latin typeface="Arial" panose="020B0604020202020204" pitchFamily="34" charset="0"/>
              </a:rPr>
              <a:t>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phân</a:t>
            </a:r>
            <a:r>
              <a:rPr lang="fr-FR" dirty="0" smtClean="0">
                <a:latin typeface="Arial" panose="020B0604020202020204" pitchFamily="34" charset="0"/>
              </a:rPr>
              <a:t> </a:t>
            </a:r>
            <a:r>
              <a:rPr lang="fr-FR" dirty="0" err="1" smtClean="0">
                <a:latin typeface="Arial" panose="020B0604020202020204" pitchFamily="34" charset="0"/>
              </a:rPr>
              <a:t>loại</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toàn</a:t>
            </a:r>
            <a:r>
              <a:rPr lang="fr-FR" dirty="0" smtClean="0">
                <a:latin typeface="Arial" panose="020B0604020202020204" pitchFamily="34" charset="0"/>
              </a:rPr>
              <a:t> </a:t>
            </a:r>
            <a:r>
              <a:rPr lang="fr-FR" dirty="0" err="1" smtClean="0">
                <a:latin typeface="Arial" panose="020B0604020202020204" pitchFamily="34" charset="0"/>
              </a:rPr>
              <a:t>cầu</a:t>
            </a:r>
            <a:r>
              <a:rPr lang="fr-FR" dirty="0" smtClean="0">
                <a:latin typeface="Arial" panose="020B0604020202020204" pitchFamily="34" charset="0"/>
              </a:rPr>
              <a:t>.</a:t>
            </a:r>
          </a:p>
          <a:p>
            <a:endParaRPr lang="fr-FR" dirty="0" smtClean="0">
              <a:latin typeface="Arial" panose="020B0604020202020204" pitchFamily="34" charset="0"/>
            </a:endParaRPr>
          </a:p>
          <a:p>
            <a:r>
              <a:rPr lang="fr-FR" dirty="0" err="1" smtClean="0">
                <a:latin typeface="Arial" panose="020B0604020202020204" pitchFamily="34" charset="0"/>
              </a:rPr>
              <a:t>Công</a:t>
            </a:r>
            <a:r>
              <a:rPr lang="fr-FR" dirty="0" smtClean="0">
                <a:latin typeface="Arial" panose="020B0604020202020204" pitchFamily="34" charset="0"/>
              </a:rPr>
              <a:t> </a:t>
            </a:r>
            <a:r>
              <a:rPr lang="fr-FR" dirty="0" err="1" smtClean="0">
                <a:latin typeface="Arial" panose="020B0604020202020204" pitchFamily="34" charset="0"/>
              </a:rPr>
              <a:t>ước</a:t>
            </a:r>
            <a:r>
              <a:rPr lang="fr-FR" dirty="0" smtClean="0">
                <a:latin typeface="Arial" panose="020B0604020202020204" pitchFamily="34" charset="0"/>
              </a:rPr>
              <a:t> HS </a:t>
            </a:r>
            <a:r>
              <a:rPr lang="fr-FR" dirty="0" err="1" smtClean="0">
                <a:latin typeface="Arial" panose="020B0604020202020204" pitchFamily="34" charset="0"/>
              </a:rPr>
              <a:t>có</a:t>
            </a:r>
            <a:r>
              <a:rPr lang="fr-FR" dirty="0" smtClean="0">
                <a:latin typeface="Arial" panose="020B0604020202020204" pitchFamily="34" charset="0"/>
              </a:rPr>
              <a:t> </a:t>
            </a:r>
            <a:r>
              <a:rPr lang="fr-FR" dirty="0" err="1" smtClean="0">
                <a:latin typeface="Arial" panose="020B0604020202020204" pitchFamily="34" charset="0"/>
              </a:rPr>
              <a:t>tên</a:t>
            </a:r>
            <a:r>
              <a:rPr lang="fr-FR" dirty="0" smtClean="0">
                <a:latin typeface="Arial" panose="020B0604020202020204" pitchFamily="34" charset="0"/>
              </a:rPr>
              <a:t> </a:t>
            </a:r>
            <a:r>
              <a:rPr lang="fr-FR" dirty="0" err="1" smtClean="0">
                <a:latin typeface="Arial" panose="020B0604020202020204" pitchFamily="34" charset="0"/>
              </a:rPr>
              <a:t>gọi</a:t>
            </a:r>
            <a:r>
              <a:rPr lang="fr-FR" dirty="0" smtClean="0">
                <a:latin typeface="Arial" panose="020B0604020202020204" pitchFamily="34" charset="0"/>
              </a:rPr>
              <a:t> </a:t>
            </a:r>
            <a:r>
              <a:rPr lang="fr-FR" dirty="0" err="1" smtClean="0">
                <a:latin typeface="Arial" panose="020B0604020202020204" pitchFamily="34" charset="0"/>
              </a:rPr>
              <a:t>đầy</a:t>
            </a:r>
            <a:r>
              <a:rPr lang="fr-FR" dirty="0" smtClean="0">
                <a:latin typeface="Arial" panose="020B0604020202020204" pitchFamily="34" charset="0"/>
              </a:rPr>
              <a:t> </a:t>
            </a:r>
            <a:r>
              <a:rPr lang="fr-FR" dirty="0" err="1" smtClean="0">
                <a:latin typeface="Arial" panose="020B0604020202020204" pitchFamily="34" charset="0"/>
              </a:rPr>
              <a:t>đủ</a:t>
            </a:r>
            <a:r>
              <a:rPr lang="fr-FR" dirty="0" smtClean="0">
                <a:latin typeface="Arial" panose="020B0604020202020204" pitchFamily="34" charset="0"/>
              </a:rPr>
              <a:t> là “</a:t>
            </a:r>
            <a:r>
              <a:rPr lang="fr-FR" dirty="0" err="1" smtClean="0">
                <a:latin typeface="Arial" panose="020B0604020202020204" pitchFamily="34" charset="0"/>
              </a:rPr>
              <a:t>Công</a:t>
            </a:r>
            <a:r>
              <a:rPr lang="fr-FR" dirty="0" smtClean="0">
                <a:latin typeface="Arial" panose="020B0604020202020204" pitchFamily="34" charset="0"/>
              </a:rPr>
              <a:t> </a:t>
            </a:r>
            <a:r>
              <a:rPr lang="fr-FR" dirty="0" err="1" smtClean="0">
                <a:latin typeface="Arial" panose="020B0604020202020204" pitchFamily="34" charset="0"/>
              </a:rPr>
              <a:t>ước</a:t>
            </a:r>
            <a:r>
              <a:rPr lang="fr-FR" dirty="0" smtClean="0">
                <a:latin typeface="Arial" panose="020B0604020202020204" pitchFamily="34" charset="0"/>
              </a:rPr>
              <a:t> </a:t>
            </a:r>
            <a:r>
              <a:rPr lang="fr-FR" dirty="0" err="1" smtClean="0">
                <a:latin typeface="Arial" panose="020B0604020202020204" pitchFamily="34" charset="0"/>
              </a:rPr>
              <a:t>quốc</a:t>
            </a:r>
            <a:r>
              <a:rPr lang="fr-FR" dirty="0" smtClean="0">
                <a:latin typeface="Arial" panose="020B0604020202020204" pitchFamily="34" charset="0"/>
              </a:rPr>
              <a:t> </a:t>
            </a:r>
            <a:r>
              <a:rPr lang="fr-FR" dirty="0" err="1" smtClean="0">
                <a:latin typeface="Arial" panose="020B0604020202020204" pitchFamily="34" charset="0"/>
              </a:rPr>
              <a:t>tế</a:t>
            </a:r>
            <a:r>
              <a:rPr lang="fr-FR" dirty="0" smtClean="0">
                <a:latin typeface="Arial" panose="020B0604020202020204" pitchFamily="34" charset="0"/>
              </a:rPr>
              <a:t> </a:t>
            </a:r>
            <a:r>
              <a:rPr lang="fr-FR" dirty="0" err="1" smtClean="0">
                <a:latin typeface="Arial" panose="020B0604020202020204" pitchFamily="34" charset="0"/>
              </a:rPr>
              <a:t>về</a:t>
            </a:r>
            <a:r>
              <a:rPr lang="fr-FR" dirty="0" smtClean="0">
                <a:latin typeface="Arial" panose="020B0604020202020204" pitchFamily="34" charset="0"/>
              </a:rPr>
              <a:t> </a:t>
            </a:r>
            <a:r>
              <a:rPr lang="fr-FR" dirty="0" err="1" smtClean="0">
                <a:latin typeface="Arial" panose="020B0604020202020204" pitchFamily="34" charset="0"/>
              </a:rPr>
              <a:t>Hệ</a:t>
            </a:r>
            <a:r>
              <a:rPr lang="fr-FR" dirty="0" smtClean="0">
                <a:latin typeface="Arial" panose="020B0604020202020204" pitchFamily="34" charset="0"/>
              </a:rPr>
              <a:t> </a:t>
            </a:r>
            <a:r>
              <a:rPr lang="fr-FR" dirty="0" err="1" smtClean="0">
                <a:latin typeface="Arial" panose="020B0604020202020204" pitchFamily="34" charset="0"/>
              </a:rPr>
              <a:t>thống</a:t>
            </a:r>
            <a:r>
              <a:rPr lang="fr-FR" dirty="0" smtClean="0">
                <a:latin typeface="Arial" panose="020B0604020202020204" pitchFamily="34" charset="0"/>
              </a:rPr>
              <a:t> </a:t>
            </a:r>
            <a:r>
              <a:rPr lang="fr-FR" dirty="0" err="1" smtClean="0">
                <a:latin typeface="Arial" panose="020B0604020202020204" pitchFamily="34" charset="0"/>
              </a:rPr>
              <a:t>hài</a:t>
            </a:r>
            <a:r>
              <a:rPr lang="fr-FR" dirty="0" smtClean="0">
                <a:latin typeface="Arial" panose="020B0604020202020204" pitchFamily="34" charset="0"/>
              </a:rPr>
              <a:t> </a:t>
            </a:r>
            <a:r>
              <a:rPr lang="fr-FR" dirty="0" err="1" smtClean="0">
                <a:latin typeface="Arial" panose="020B0604020202020204" pitchFamily="34" charset="0"/>
              </a:rPr>
              <a:t>hòa</a:t>
            </a:r>
            <a:r>
              <a:rPr lang="fr-FR" dirty="0" smtClean="0">
                <a:latin typeface="Arial" panose="020B0604020202020204" pitchFamily="34" charset="0"/>
              </a:rPr>
              <a:t> </a:t>
            </a:r>
            <a:r>
              <a:rPr lang="fr-FR" dirty="0" err="1" smtClean="0">
                <a:latin typeface="Arial" panose="020B0604020202020204" pitchFamily="34" charset="0"/>
              </a:rPr>
              <a:t>mô</a:t>
            </a:r>
            <a:r>
              <a:rPr lang="fr-FR" dirty="0" smtClean="0">
                <a:latin typeface="Arial" panose="020B0604020202020204" pitchFamily="34" charset="0"/>
              </a:rPr>
              <a:t> </a:t>
            </a:r>
            <a:r>
              <a:rPr lang="fr-FR" dirty="0" err="1" smtClean="0">
                <a:latin typeface="Arial" panose="020B0604020202020204" pitchFamily="34" charset="0"/>
              </a:rPr>
              <a:t>tả</a:t>
            </a:r>
            <a:r>
              <a:rPr lang="fr-FR" dirty="0" smtClean="0">
                <a:latin typeface="Arial" panose="020B0604020202020204" pitchFamily="34" charset="0"/>
              </a:rPr>
              <a:t> </a:t>
            </a:r>
            <a:r>
              <a:rPr lang="fr-FR" dirty="0" err="1" smtClean="0">
                <a:latin typeface="Arial" panose="020B0604020202020204" pitchFamily="34" charset="0"/>
              </a:rPr>
              <a:t>và</a:t>
            </a:r>
            <a:r>
              <a:rPr lang="fr-FR" dirty="0" smtClean="0">
                <a:latin typeface="Arial" panose="020B0604020202020204" pitchFamily="34" charset="0"/>
              </a:rPr>
              <a:t> </a:t>
            </a:r>
            <a:r>
              <a:rPr lang="fr-FR" dirty="0" err="1" smtClean="0">
                <a:latin typeface="Arial" panose="020B0604020202020204" pitchFamily="34" charset="0"/>
              </a:rPr>
              <a:t>mã</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hàng</a:t>
            </a:r>
            <a:r>
              <a:rPr lang="fr-FR" dirty="0" smtClean="0">
                <a:latin typeface="Arial" panose="020B0604020202020204" pitchFamily="34" charset="0"/>
              </a:rPr>
              <a:t> </a:t>
            </a:r>
            <a:r>
              <a:rPr lang="fr-FR" dirty="0" err="1" smtClean="0">
                <a:latin typeface="Arial" panose="020B0604020202020204" pitchFamily="34" charset="0"/>
              </a:rPr>
              <a:t>hóa</a:t>
            </a:r>
            <a:r>
              <a:rPr lang="fr-FR" dirty="0" smtClean="0">
                <a:latin typeface="Arial" panose="020B0604020202020204" pitchFamily="34" charset="0"/>
              </a:rPr>
              <a:t>” </a:t>
            </a:r>
            <a:r>
              <a:rPr lang="fr-FR" dirty="0" err="1" smtClean="0">
                <a:latin typeface="Arial" panose="020B0604020202020204" pitchFamily="34" charset="0"/>
              </a:rPr>
              <a:t>được</a:t>
            </a:r>
            <a:r>
              <a:rPr lang="fr-FR" dirty="0" smtClean="0">
                <a:latin typeface="Arial" panose="020B0604020202020204" pitchFamily="34" charset="0"/>
              </a:rPr>
              <a:t> </a:t>
            </a:r>
            <a:r>
              <a:rPr lang="fr-FR" dirty="0" err="1" smtClean="0">
                <a:latin typeface="Arial" panose="020B0604020202020204" pitchFamily="34" charset="0"/>
              </a:rPr>
              <a:t>Tổ</a:t>
            </a:r>
            <a:r>
              <a:rPr lang="fr-FR" dirty="0" smtClean="0">
                <a:latin typeface="Arial" panose="020B0604020202020204" pitchFamily="34" charset="0"/>
              </a:rPr>
              <a:t> </a:t>
            </a:r>
            <a:r>
              <a:rPr lang="fr-FR" dirty="0" err="1" smtClean="0">
                <a:latin typeface="Arial" panose="020B0604020202020204" pitchFamily="34" charset="0"/>
              </a:rPr>
              <a:t>chức</a:t>
            </a:r>
            <a:r>
              <a:rPr lang="fr-FR" dirty="0" smtClean="0">
                <a:latin typeface="Arial" panose="020B0604020202020204" pitchFamily="34" charset="0"/>
              </a:rPr>
              <a:t> </a:t>
            </a:r>
            <a:r>
              <a:rPr lang="fr-FR" dirty="0" err="1" smtClean="0">
                <a:latin typeface="Arial" panose="020B0604020202020204" pitchFamily="34" charset="0"/>
              </a:rPr>
              <a:t>Hải</a:t>
            </a:r>
            <a:r>
              <a:rPr lang="fr-FR" dirty="0" smtClean="0">
                <a:latin typeface="Arial" panose="020B0604020202020204" pitchFamily="34" charset="0"/>
              </a:rPr>
              <a:t> </a:t>
            </a:r>
            <a:r>
              <a:rPr lang="fr-FR" dirty="0" err="1" smtClean="0">
                <a:latin typeface="Arial" panose="020B0604020202020204" pitchFamily="34" charset="0"/>
              </a:rPr>
              <a:t>quan</a:t>
            </a:r>
            <a:r>
              <a:rPr lang="fr-FR" dirty="0" smtClean="0">
                <a:latin typeface="Arial" panose="020B0604020202020204" pitchFamily="34" charset="0"/>
              </a:rPr>
              <a:t> </a:t>
            </a:r>
            <a:r>
              <a:rPr lang="fr-FR" dirty="0" err="1" smtClean="0">
                <a:latin typeface="Arial" panose="020B0604020202020204" pitchFamily="34" charset="0"/>
              </a:rPr>
              <a:t>thế</a:t>
            </a:r>
            <a:r>
              <a:rPr lang="fr-FR" dirty="0" smtClean="0">
                <a:latin typeface="Arial" panose="020B0604020202020204" pitchFamily="34" charset="0"/>
              </a:rPr>
              <a:t> </a:t>
            </a:r>
            <a:r>
              <a:rPr lang="fr-FR" dirty="0" err="1" smtClean="0">
                <a:latin typeface="Arial" panose="020B0604020202020204" pitchFamily="34" charset="0"/>
              </a:rPr>
              <a:t>giới</a:t>
            </a:r>
            <a:r>
              <a:rPr lang="fr-FR" dirty="0" smtClean="0">
                <a:latin typeface="Arial" panose="020B0604020202020204" pitchFamily="34" charset="0"/>
              </a:rPr>
              <a:t> (WCO) </a:t>
            </a:r>
            <a:r>
              <a:rPr lang="fr-FR" dirty="0" err="1" smtClean="0">
                <a:latin typeface="Arial" panose="020B0604020202020204" pitchFamily="34" charset="0"/>
              </a:rPr>
              <a:t>thông</a:t>
            </a:r>
            <a:r>
              <a:rPr lang="fr-FR" dirty="0" smtClean="0">
                <a:latin typeface="Arial" panose="020B0604020202020204" pitchFamily="34" charset="0"/>
              </a:rPr>
              <a:t> qua </a:t>
            </a:r>
            <a:r>
              <a:rPr lang="fr-FR" dirty="0" err="1" smtClean="0">
                <a:latin typeface="Arial" panose="020B0604020202020204" pitchFamily="34" charset="0"/>
              </a:rPr>
              <a:t>tại</a:t>
            </a:r>
            <a:r>
              <a:rPr lang="fr-FR" dirty="0" smtClean="0">
                <a:latin typeface="Arial" panose="020B0604020202020204" pitchFamily="34" charset="0"/>
              </a:rPr>
              <a:t> Brussels </a:t>
            </a:r>
            <a:r>
              <a:rPr lang="fr-FR" dirty="0" err="1" smtClean="0">
                <a:latin typeface="Arial" panose="020B0604020202020204" pitchFamily="34" charset="0"/>
              </a:rPr>
              <a:t>năm</a:t>
            </a:r>
            <a:r>
              <a:rPr lang="fr-FR" dirty="0" smtClean="0">
                <a:latin typeface="Arial" panose="020B0604020202020204" pitchFamily="34" charset="0"/>
              </a:rPr>
              <a:t> 1983. </a:t>
            </a:r>
            <a:r>
              <a:rPr lang="fr-FR" dirty="0" err="1" smtClean="0">
                <a:latin typeface="Arial" panose="020B0604020202020204" pitchFamily="34" charset="0"/>
              </a:rPr>
              <a:t>Công</a:t>
            </a:r>
            <a:r>
              <a:rPr lang="fr-FR" dirty="0" smtClean="0">
                <a:latin typeface="Arial" panose="020B0604020202020204" pitchFamily="34" charset="0"/>
              </a:rPr>
              <a:t> </a:t>
            </a:r>
            <a:r>
              <a:rPr lang="fr-FR" dirty="0" err="1" smtClean="0">
                <a:latin typeface="Arial" panose="020B0604020202020204" pitchFamily="34" charset="0"/>
              </a:rPr>
              <a:t>ước</a:t>
            </a:r>
            <a:r>
              <a:rPr lang="fr-FR" dirty="0" smtClean="0">
                <a:latin typeface="Arial" panose="020B0604020202020204" pitchFamily="34" charset="0"/>
              </a:rPr>
              <a:t> </a:t>
            </a:r>
            <a:r>
              <a:rPr lang="fr-FR" dirty="0" err="1" smtClean="0">
                <a:latin typeface="Arial" panose="020B0604020202020204" pitchFamily="34" charset="0"/>
              </a:rPr>
              <a:t>có</a:t>
            </a:r>
            <a:r>
              <a:rPr lang="fr-FR" dirty="0" smtClean="0">
                <a:latin typeface="Arial" panose="020B0604020202020204" pitchFamily="34" charset="0"/>
              </a:rPr>
              <a:t> </a:t>
            </a:r>
            <a:r>
              <a:rPr lang="fr-FR" dirty="0" err="1" smtClean="0">
                <a:latin typeface="Arial" panose="020B0604020202020204" pitchFamily="34" charset="0"/>
              </a:rPr>
              <a:t>hiệu</a:t>
            </a:r>
            <a:r>
              <a:rPr lang="fr-FR" dirty="0" smtClean="0">
                <a:latin typeface="Arial" panose="020B0604020202020204" pitchFamily="34" charset="0"/>
              </a:rPr>
              <a:t> </a:t>
            </a:r>
            <a:r>
              <a:rPr lang="fr-FR" dirty="0" err="1" smtClean="0">
                <a:latin typeface="Arial" panose="020B0604020202020204" pitchFamily="34" charset="0"/>
              </a:rPr>
              <a:t>lực</a:t>
            </a:r>
            <a:r>
              <a:rPr lang="fr-FR" dirty="0" smtClean="0">
                <a:latin typeface="Arial" panose="020B0604020202020204" pitchFamily="34" charset="0"/>
              </a:rPr>
              <a:t> </a:t>
            </a:r>
            <a:r>
              <a:rPr lang="fr-FR" dirty="0" err="1" smtClean="0">
                <a:latin typeface="Arial" panose="020B0604020202020204" pitchFamily="34" charset="0"/>
              </a:rPr>
              <a:t>từ</a:t>
            </a:r>
            <a:r>
              <a:rPr lang="fr-FR" dirty="0" smtClean="0">
                <a:latin typeface="Arial" panose="020B0604020202020204" pitchFamily="34" charset="0"/>
              </a:rPr>
              <a:t> </a:t>
            </a:r>
            <a:r>
              <a:rPr lang="fr-FR" dirty="0" err="1" smtClean="0">
                <a:latin typeface="Arial" panose="020B0604020202020204" pitchFamily="34" charset="0"/>
              </a:rPr>
              <a:t>ngày</a:t>
            </a:r>
            <a:r>
              <a:rPr lang="fr-FR" dirty="0" smtClean="0">
                <a:latin typeface="Arial" panose="020B0604020202020204" pitchFamily="34" charset="0"/>
              </a:rPr>
              <a:t> 01/01/1988</a:t>
            </a:r>
            <a:endParaRPr lang="en-US" dirty="0" smtClean="0">
              <a:latin typeface="Arial" panose="020B0604020202020204" pitchFamily="34" charset="0"/>
            </a:endParaRPr>
          </a:p>
        </p:txBody>
      </p:sp>
      <p:sp>
        <p:nvSpPr>
          <p:cNvPr id="26629"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26630"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BC152F31-0C86-41B6-9B65-A28B7DB817CE}" type="datetime1">
              <a:rPr lang="vi-VN" b="0" smtClean="0"/>
              <a:pPr/>
              <a:t>21/11/2020</a:t>
            </a:fld>
            <a:endParaRPr lang="en-US" b="0" smtClean="0"/>
          </a:p>
        </p:txBody>
      </p:sp>
    </p:spTree>
    <p:extLst>
      <p:ext uri="{BB962C8B-B14F-4D97-AF65-F5344CB8AC3E}">
        <p14:creationId xmlns:p14="http://schemas.microsoft.com/office/powerpoint/2010/main" val="3919997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1C2A4A-0EBD-483E-9A8F-F13DB1D20B21}" type="slidenum">
              <a:rPr lang="en-US" altLang="en-US" smtClean="0"/>
              <a:pPr>
                <a:spcBef>
                  <a:spcPct val="0"/>
                </a:spcBef>
              </a:pPr>
              <a:t>7</a:t>
            </a:fld>
            <a:endParaRPr lang="en-US" altLang="en-US" smtClean="0"/>
          </a:p>
        </p:txBody>
      </p:sp>
      <p:sp>
        <p:nvSpPr>
          <p:cNvPr id="28675" name="Rectangle 2"/>
          <p:cNvSpPr>
            <a:spLocks noGrp="1" noRot="1" noChangeAspect="1" noChangeArrowheads="1" noTextEdit="1"/>
          </p:cNvSpPr>
          <p:nvPr>
            <p:ph type="sldImg"/>
          </p:nvPr>
        </p:nvSpPr>
        <p:spPr>
          <a:xfrm>
            <a:off x="1387475" y="696913"/>
            <a:ext cx="4235450" cy="3176587"/>
          </a:xfrm>
          <a:ln/>
        </p:spPr>
      </p:sp>
      <p:sp>
        <p:nvSpPr>
          <p:cNvPr id="28676" name="Rectangle 3"/>
          <p:cNvSpPr>
            <a:spLocks noGrp="1" noChangeArrowheads="1"/>
          </p:cNvSpPr>
          <p:nvPr>
            <p:ph type="body" idx="1"/>
          </p:nvPr>
        </p:nvSpPr>
        <p:spPr>
          <a:xfrm>
            <a:off x="857250" y="3951288"/>
            <a:ext cx="5842000" cy="5035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endParaRPr lang="en-US" altLang="en-US" sz="1000" smtClean="0">
              <a:latin typeface="Times New Roman" panose="02020603050405020304" pitchFamily="18" charset="0"/>
            </a:endParaRPr>
          </a:p>
        </p:txBody>
      </p:sp>
      <p:sp>
        <p:nvSpPr>
          <p:cNvPr id="28677"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28678"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AC8422DB-DD30-40E9-8155-D89D0380B47C}" type="datetime1">
              <a:rPr lang="vi-VN" b="0" smtClean="0"/>
              <a:pPr/>
              <a:t>21/11/2020</a:t>
            </a:fld>
            <a:endParaRPr lang="en-US" b="0" smtClean="0"/>
          </a:p>
        </p:txBody>
      </p:sp>
    </p:spTree>
    <p:extLst>
      <p:ext uri="{BB962C8B-B14F-4D97-AF65-F5344CB8AC3E}">
        <p14:creationId xmlns:p14="http://schemas.microsoft.com/office/powerpoint/2010/main" val="463549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latin typeface="Arial" panose="020B0604020202020204" pitchFamily="34" charset="0"/>
              </a:rPr>
              <a:t>Các tổ chức quốc tế: như chống biến đổi khí hậu, tổ chức vũ khí hóa học,….</a:t>
            </a:r>
          </a:p>
        </p:txBody>
      </p:sp>
      <p:sp>
        <p:nvSpPr>
          <p:cNvPr id="30724" name="Date Placeholder 3"/>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67E2F84A-C6A1-4E32-BE81-AD290FD53F1B}" type="datetime1">
              <a:rPr lang="vi-VN" b="0" smtClean="0"/>
              <a:pPr/>
              <a:t>21/11/2020</a:t>
            </a:fld>
            <a:endParaRPr lang="en-US" b="0" smtClean="0"/>
          </a:p>
        </p:txBody>
      </p:sp>
      <p:sp>
        <p:nvSpPr>
          <p:cNvPr id="30725" name="Footer Placeholder 4"/>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r>
              <a:rPr lang="en-US" b="0" smtClean="0"/>
              <a:t>11thmay2006-HSconvention-phuong-hai</a:t>
            </a:r>
          </a:p>
        </p:txBody>
      </p:sp>
      <p:sp>
        <p:nvSpPr>
          <p:cNvPr id="30726" name="Slide Number Placeholder 5"/>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A51932BB-9683-4BE4-9542-52AE638FCE3D}" type="slidenum">
              <a:rPr lang="en-US" altLang="en-US" b="0" smtClean="0"/>
              <a:pPr/>
              <a:t>8</a:t>
            </a:fld>
            <a:endParaRPr lang="en-US" altLang="en-US" b="0" smtClean="0"/>
          </a:p>
        </p:txBody>
      </p:sp>
    </p:spTree>
    <p:extLst>
      <p:ext uri="{BB962C8B-B14F-4D97-AF65-F5344CB8AC3E}">
        <p14:creationId xmlns:p14="http://schemas.microsoft.com/office/powerpoint/2010/main" val="133765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3B2F09B-E139-4D52-A59D-4E690A45B12A}" type="slidenum">
              <a:rPr lang="en-US" altLang="en-US" smtClean="0"/>
              <a:pPr>
                <a:spcBef>
                  <a:spcPct val="0"/>
                </a:spcBef>
              </a:pPr>
              <a:t>9</a:t>
            </a:fld>
            <a:endParaRPr lang="en-US" altLang="en-US" smtClean="0"/>
          </a:p>
        </p:txBody>
      </p:sp>
      <p:sp>
        <p:nvSpPr>
          <p:cNvPr id="32771" name="Rectangle 2"/>
          <p:cNvSpPr>
            <a:spLocks noGrp="1" noRot="1" noChangeAspect="1" noChangeArrowheads="1" noTextEdit="1"/>
          </p:cNvSpPr>
          <p:nvPr>
            <p:ph type="sldImg"/>
          </p:nvPr>
        </p:nvSpPr>
        <p:spPr>
          <a:xfrm>
            <a:off x="1182688" y="696913"/>
            <a:ext cx="4649787" cy="3487737"/>
          </a:xfrm>
          <a:ln/>
        </p:spPr>
      </p:sp>
      <p:sp>
        <p:nvSpPr>
          <p:cNvPr id="32772" name="Rectangle 3"/>
          <p:cNvSpPr>
            <a:spLocks noGrp="1" noChangeArrowheads="1"/>
          </p:cNvSpPr>
          <p:nvPr>
            <p:ph type="body" idx="1"/>
          </p:nvPr>
        </p:nvSpPr>
        <p:spPr>
          <a:xfrm>
            <a:off x="779463" y="4414838"/>
            <a:ext cx="5957887" cy="4410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21" tIns="46561" rIns="93121" bIns="46561"/>
          <a:lstStyle/>
          <a:p>
            <a:pPr eaLnBrk="1" hangingPunct="1">
              <a:tabLst>
                <a:tab pos="465138" algn="l"/>
              </a:tabLst>
            </a:pPr>
            <a:endParaRPr lang="en-US" altLang="ja-JP" smtClean="0">
              <a:latin typeface=".VnTimeH" panose="020B7200000000000000" pitchFamily="34" charset="0"/>
            </a:endParaRPr>
          </a:p>
        </p:txBody>
      </p:sp>
      <p:sp>
        <p:nvSpPr>
          <p:cNvPr id="32773" name="Footer Placeholder 1"/>
          <p:cNvSpPr>
            <a:spLocks noGrp="1"/>
          </p:cNvSpPr>
          <p:nvPr>
            <p:ph type="ftr" sz="quarter" idx="4"/>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r>
              <a:rPr lang="en-US" altLang="en-US" smtClean="0"/>
              <a:t>11thmay2006-HSconvention-phuong-hai</a:t>
            </a:r>
          </a:p>
        </p:txBody>
      </p:sp>
      <p:sp>
        <p:nvSpPr>
          <p:cNvPr id="32774" name="Date Placeholder 1"/>
          <p:cNvSpPr>
            <a:spLocks noGrp="1"/>
          </p:cNvSpPr>
          <p:nvPr>
            <p:ph type="dt" sz="quarter"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fld id="{5994509E-283C-4103-AC12-DBC5D89EF5D8}" type="datetime1">
              <a:rPr lang="vi-VN" b="0" smtClean="0"/>
              <a:pPr/>
              <a:t>21/11/2020</a:t>
            </a:fld>
            <a:endParaRPr lang="en-US" b="0" smtClean="0"/>
          </a:p>
        </p:txBody>
      </p:sp>
    </p:spTree>
    <p:extLst>
      <p:ext uri="{BB962C8B-B14F-4D97-AF65-F5344CB8AC3E}">
        <p14:creationId xmlns:p14="http://schemas.microsoft.com/office/powerpoint/2010/main" val="36794950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SD-PanelTitle-GrommetsCombine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019300" y="3471863"/>
            <a:ext cx="511333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p:nvPr>
        </p:nvSpPr>
        <p:spPr>
          <a:xfrm>
            <a:off x="1921934" y="1811863"/>
            <a:ext cx="5308866" cy="1515533"/>
          </a:xfrm>
        </p:spPr>
        <p:txBody>
          <a:bodyPr anchor="b">
            <a:noAutofit/>
          </a:bodyPr>
          <a:lstStyle>
            <a:lvl1pPr algn="ctr">
              <a:defRPr sz="48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921934" y="3598327"/>
            <a:ext cx="5308866" cy="1377651"/>
          </a:xfrm>
        </p:spPr>
        <p:txBody>
          <a:bodyPr>
            <a:normAutofit/>
          </a:bodyPr>
          <a:lstStyle>
            <a:lvl1pPr marL="0" indent="0" algn="ctr">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6" name="Date Placeholder 3"/>
          <p:cNvSpPr>
            <a:spLocks noGrp="1"/>
          </p:cNvSpPr>
          <p:nvPr>
            <p:ph type="dt" sz="half" idx="10"/>
          </p:nvPr>
        </p:nvSpPr>
        <p:spPr>
          <a:xfrm>
            <a:off x="6065838" y="5054600"/>
            <a:ext cx="673100" cy="279400"/>
          </a:xfrm>
        </p:spPr>
        <p:txBody>
          <a:bodyPr/>
          <a:lstStyle>
            <a:lvl1pPr>
              <a:defRPr/>
            </a:lvl1pPr>
          </a:lstStyle>
          <a:p>
            <a:pPr>
              <a:defRPr/>
            </a:pPr>
            <a:fld id="{4A46C739-B67D-4C7D-B304-78C2CCC9D99B}" type="datetime1">
              <a:rPr lang="vi-VN"/>
              <a:pPr>
                <a:defRPr/>
              </a:pPr>
              <a:t>21/11/2020</a:t>
            </a:fld>
            <a:endParaRPr lang="en-US"/>
          </a:p>
        </p:txBody>
      </p:sp>
      <p:sp>
        <p:nvSpPr>
          <p:cNvPr id="7" name="Footer Placeholder 4"/>
          <p:cNvSpPr>
            <a:spLocks noGrp="1"/>
          </p:cNvSpPr>
          <p:nvPr>
            <p:ph type="ftr" sz="quarter" idx="11"/>
          </p:nvPr>
        </p:nvSpPr>
        <p:spPr>
          <a:xfrm>
            <a:off x="1922463" y="5054600"/>
            <a:ext cx="4064000" cy="279400"/>
          </a:xfrm>
        </p:spPr>
        <p:txBody>
          <a:bodyPr/>
          <a:lstStyle>
            <a:lvl1pPr>
              <a:defRPr/>
            </a:lvl1pPr>
          </a:lstStyle>
          <a:p>
            <a:pPr>
              <a:defRPr/>
            </a:pPr>
            <a:r>
              <a:rPr lang="en-US"/>
              <a:t>050322-HSConvention</a:t>
            </a:r>
          </a:p>
        </p:txBody>
      </p:sp>
      <p:sp>
        <p:nvSpPr>
          <p:cNvPr id="8" name="Slide Number Placeholder 5"/>
          <p:cNvSpPr>
            <a:spLocks noGrp="1"/>
          </p:cNvSpPr>
          <p:nvPr>
            <p:ph type="sldNum" sz="quarter" idx="12"/>
          </p:nvPr>
        </p:nvSpPr>
        <p:spPr>
          <a:xfrm>
            <a:off x="6816725" y="5054600"/>
            <a:ext cx="414338" cy="279400"/>
          </a:xfrm>
        </p:spPr>
        <p:txBody>
          <a:bodyPr/>
          <a:lstStyle>
            <a:lvl1pPr>
              <a:defRPr/>
            </a:lvl1pPr>
          </a:lstStyle>
          <a:p>
            <a:pPr>
              <a:defRPr/>
            </a:pPr>
            <a:fld id="{030B3D0B-6154-47D6-9C18-30B8DA4D4149}" type="slidenum">
              <a:rPr lang="en-US" altLang="en-US"/>
              <a:pPr>
                <a:defRPr/>
              </a:pPr>
              <a:t>‹#›</a:t>
            </a:fld>
            <a:endParaRPr lang="en-US" altLang="en-US"/>
          </a:p>
        </p:txBody>
      </p:sp>
    </p:spTree>
    <p:extLst>
      <p:ext uri="{BB962C8B-B14F-4D97-AF65-F5344CB8AC3E}">
        <p14:creationId xmlns:p14="http://schemas.microsoft.com/office/powerpoint/2010/main" val="3103618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6" y="4815415"/>
            <a:ext cx="6798734"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26260" y="1032933"/>
            <a:ext cx="7091482" cy="3361269"/>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76866" y="5382153"/>
            <a:ext cx="6798734" cy="49371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C9D5466-1CC1-4BFB-B1B8-65FBC2C2623D}" type="datetime1">
              <a:rPr lang="vi-VN"/>
              <a:pPr>
                <a:defRPr/>
              </a:pPr>
              <a:t>21/11/2020</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050322-HSConvention</a:t>
            </a:r>
          </a:p>
        </p:txBody>
      </p:sp>
      <p:sp>
        <p:nvSpPr>
          <p:cNvPr id="7" name="Slide Number Placeholder 5"/>
          <p:cNvSpPr>
            <a:spLocks noGrp="1"/>
          </p:cNvSpPr>
          <p:nvPr>
            <p:ph type="sldNum" sz="quarter" idx="12"/>
          </p:nvPr>
        </p:nvSpPr>
        <p:spPr/>
        <p:txBody>
          <a:bodyPr/>
          <a:lstStyle>
            <a:lvl1pPr>
              <a:defRPr/>
            </a:lvl1pPr>
          </a:lstStyle>
          <a:p>
            <a:pPr>
              <a:defRPr/>
            </a:pPr>
            <a:fld id="{5CEEE817-3DE4-4D75-9AD6-162240C72B8F}" type="slidenum">
              <a:rPr lang="en-US" altLang="en-US"/>
              <a:pPr>
                <a:defRPr/>
              </a:pPr>
              <a:t>‹#›</a:t>
            </a:fld>
            <a:endParaRPr lang="en-US" altLang="en-US"/>
          </a:p>
        </p:txBody>
      </p:sp>
    </p:spTree>
    <p:extLst>
      <p:ext uri="{BB962C8B-B14F-4D97-AF65-F5344CB8AC3E}">
        <p14:creationId xmlns:p14="http://schemas.microsoft.com/office/powerpoint/2010/main" val="15281599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cxnSp>
        <p:nvCxnSpPr>
          <p:cNvPr id="4" name="Straight Connector 3"/>
          <p:cNvCxnSpPr/>
          <p:nvPr/>
        </p:nvCxnSpPr>
        <p:spPr>
          <a:xfrm>
            <a:off x="1277938" y="4140200"/>
            <a:ext cx="6607175"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6" y="906873"/>
            <a:ext cx="6798734" cy="3097860"/>
          </a:xfrm>
        </p:spPr>
        <p:txBody>
          <a:bodyP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5" y="4275666"/>
            <a:ext cx="6798736" cy="1600202"/>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2AD5CF6-D7A2-4387-9BEB-A91DBADD5EF1}" type="datetime1">
              <a:rPr lang="vi-VN"/>
              <a:pPr>
                <a:defRPr/>
              </a:pPr>
              <a:t>21/11/2020</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050322-HSConvention</a:t>
            </a:r>
          </a:p>
        </p:txBody>
      </p:sp>
      <p:sp>
        <p:nvSpPr>
          <p:cNvPr id="7" name="Slide Number Placeholder 5"/>
          <p:cNvSpPr>
            <a:spLocks noGrp="1"/>
          </p:cNvSpPr>
          <p:nvPr>
            <p:ph type="sldNum" sz="quarter" idx="12"/>
          </p:nvPr>
        </p:nvSpPr>
        <p:spPr/>
        <p:txBody>
          <a:bodyPr/>
          <a:lstStyle>
            <a:lvl1pPr>
              <a:defRPr/>
            </a:lvl1pPr>
          </a:lstStyle>
          <a:p>
            <a:pPr>
              <a:defRPr/>
            </a:pPr>
            <a:fld id="{AD6A0324-78B3-427A-97BD-F50868C43252}" type="slidenum">
              <a:rPr lang="en-US" altLang="en-US"/>
              <a:pPr>
                <a:defRPr/>
              </a:pPr>
              <a:t>‹#›</a:t>
            </a:fld>
            <a:endParaRPr lang="en-US" altLang="en-US"/>
          </a:p>
        </p:txBody>
      </p:sp>
    </p:spTree>
    <p:extLst>
      <p:ext uri="{BB962C8B-B14F-4D97-AF65-F5344CB8AC3E}">
        <p14:creationId xmlns:p14="http://schemas.microsoft.com/office/powerpoint/2010/main" val="14028476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849313" y="904875"/>
            <a:ext cx="4572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defRPr/>
            </a:pPr>
            <a:r>
              <a:rPr lang="en-US" sz="7200" smtClean="0"/>
              <a:t>“</a:t>
            </a:r>
          </a:p>
        </p:txBody>
      </p:sp>
      <p:sp>
        <p:nvSpPr>
          <p:cNvPr id="6" name="TextBox 5"/>
          <p:cNvSpPr txBox="1">
            <a:spLocks noChangeArrowheads="1"/>
          </p:cNvSpPr>
          <p:nvPr/>
        </p:nvSpPr>
        <p:spPr bwMode="auto">
          <a:xfrm>
            <a:off x="7634288" y="2827338"/>
            <a:ext cx="4572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a:defRPr/>
            </a:pPr>
            <a:r>
              <a:rPr lang="en-US" sz="7200" smtClean="0"/>
              <a:t>”</a:t>
            </a:r>
          </a:p>
        </p:txBody>
      </p:sp>
      <p:cxnSp>
        <p:nvCxnSpPr>
          <p:cNvPr id="7" name="Straight Connector 6"/>
          <p:cNvCxnSpPr/>
          <p:nvPr/>
        </p:nvCxnSpPr>
        <p:spPr>
          <a:xfrm>
            <a:off x="1277938" y="4140200"/>
            <a:ext cx="6596062"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334333" y="982132"/>
            <a:ext cx="6400250" cy="2370668"/>
          </a:xfrm>
        </p:spPr>
        <p:txBody>
          <a:bodyP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00200" y="3352799"/>
            <a:ext cx="5892798" cy="651933"/>
          </a:xfrm>
        </p:spPr>
        <p:txBody>
          <a:bodyPr anchor="ctr">
            <a:normAutofit/>
          </a:bodyPr>
          <a:lstStyle>
            <a:lvl1pPr marL="0" indent="0" algn="r">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76863" y="4343400"/>
            <a:ext cx="6798738"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Date Placeholder 3"/>
          <p:cNvSpPr>
            <a:spLocks noGrp="1"/>
          </p:cNvSpPr>
          <p:nvPr>
            <p:ph type="dt" sz="half" idx="14"/>
          </p:nvPr>
        </p:nvSpPr>
        <p:spPr/>
        <p:txBody>
          <a:bodyPr/>
          <a:lstStyle>
            <a:lvl1pPr>
              <a:defRPr/>
            </a:lvl1pPr>
          </a:lstStyle>
          <a:p>
            <a:pPr>
              <a:defRPr/>
            </a:pPr>
            <a:fld id="{F45AFFF5-619B-4B71-9EBD-AD33CD5C9F7B}" type="datetime1">
              <a:rPr lang="vi-VN"/>
              <a:pPr>
                <a:defRPr/>
              </a:pPr>
              <a:t>21/11/2020</a:t>
            </a:fld>
            <a:endParaRPr lang="en-US"/>
          </a:p>
        </p:txBody>
      </p:sp>
      <p:sp>
        <p:nvSpPr>
          <p:cNvPr id="9" name="Footer Placeholder 4"/>
          <p:cNvSpPr>
            <a:spLocks noGrp="1"/>
          </p:cNvSpPr>
          <p:nvPr>
            <p:ph type="ftr" sz="quarter" idx="15"/>
          </p:nvPr>
        </p:nvSpPr>
        <p:spPr/>
        <p:txBody>
          <a:bodyPr/>
          <a:lstStyle>
            <a:lvl1pPr>
              <a:defRPr/>
            </a:lvl1pPr>
          </a:lstStyle>
          <a:p>
            <a:pPr>
              <a:defRPr/>
            </a:pPr>
            <a:r>
              <a:rPr lang="en-US"/>
              <a:t>050322-HSConvention</a:t>
            </a:r>
          </a:p>
        </p:txBody>
      </p:sp>
      <p:sp>
        <p:nvSpPr>
          <p:cNvPr id="11" name="Slide Number Placeholder 5"/>
          <p:cNvSpPr>
            <a:spLocks noGrp="1"/>
          </p:cNvSpPr>
          <p:nvPr>
            <p:ph type="sldNum" sz="quarter" idx="16"/>
          </p:nvPr>
        </p:nvSpPr>
        <p:spPr/>
        <p:txBody>
          <a:bodyPr/>
          <a:lstStyle>
            <a:lvl1pPr>
              <a:defRPr/>
            </a:lvl1pPr>
          </a:lstStyle>
          <a:p>
            <a:pPr>
              <a:defRPr/>
            </a:pPr>
            <a:fld id="{ACB04CE2-2164-4FBB-AFB6-91C76B5B67B9}" type="slidenum">
              <a:rPr lang="en-US" altLang="en-US"/>
              <a:pPr>
                <a:defRPr/>
              </a:pPr>
              <a:t>‹#›</a:t>
            </a:fld>
            <a:endParaRPr lang="en-US" altLang="en-US"/>
          </a:p>
        </p:txBody>
      </p:sp>
    </p:spTree>
    <p:extLst>
      <p:ext uri="{BB962C8B-B14F-4D97-AF65-F5344CB8AC3E}">
        <p14:creationId xmlns:p14="http://schemas.microsoft.com/office/powerpoint/2010/main" val="185380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76869" y="3308581"/>
            <a:ext cx="679872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76868" y="4777381"/>
            <a:ext cx="6798730" cy="860400"/>
          </a:xfrm>
        </p:spPr>
        <p:txBody>
          <a:bodyPr>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FE5F3CB-976C-4E26-B8D8-30D13F5085FE}" type="datetime1">
              <a:rPr lang="vi-VN"/>
              <a:pPr>
                <a:defRPr/>
              </a:pPr>
              <a:t>21/11/2020</a:t>
            </a:fld>
            <a:endParaRPr lang="en-US"/>
          </a:p>
        </p:txBody>
      </p:sp>
      <p:sp>
        <p:nvSpPr>
          <p:cNvPr id="5" name="Footer Placeholder 4"/>
          <p:cNvSpPr>
            <a:spLocks noGrp="1"/>
          </p:cNvSpPr>
          <p:nvPr>
            <p:ph type="ftr" sz="quarter" idx="11"/>
          </p:nvPr>
        </p:nvSpPr>
        <p:spPr/>
        <p:txBody>
          <a:bodyPr/>
          <a:lstStyle>
            <a:lvl1pPr>
              <a:defRPr/>
            </a:lvl1pPr>
          </a:lstStyle>
          <a:p>
            <a:pPr>
              <a:defRPr/>
            </a:pPr>
            <a:r>
              <a:rPr lang="en-US"/>
              <a:t>050322-HSConvention</a:t>
            </a:r>
          </a:p>
        </p:txBody>
      </p:sp>
      <p:sp>
        <p:nvSpPr>
          <p:cNvPr id="6" name="Slide Number Placeholder 5"/>
          <p:cNvSpPr>
            <a:spLocks noGrp="1"/>
          </p:cNvSpPr>
          <p:nvPr>
            <p:ph type="sldNum" sz="quarter" idx="12"/>
          </p:nvPr>
        </p:nvSpPr>
        <p:spPr/>
        <p:txBody>
          <a:bodyPr/>
          <a:lstStyle>
            <a:lvl1pPr>
              <a:defRPr/>
            </a:lvl1pPr>
          </a:lstStyle>
          <a:p>
            <a:pPr>
              <a:defRPr/>
            </a:pPr>
            <a:fld id="{999D4938-7334-4978-9966-EC8C7A6AC36B}" type="slidenum">
              <a:rPr lang="en-US" altLang="en-US"/>
              <a:pPr>
                <a:defRPr/>
              </a:pPr>
              <a:t>‹#›</a:t>
            </a:fld>
            <a:endParaRPr lang="en-US" altLang="en-US"/>
          </a:p>
        </p:txBody>
      </p:sp>
    </p:spTree>
    <p:extLst>
      <p:ext uri="{BB962C8B-B14F-4D97-AF65-F5344CB8AC3E}">
        <p14:creationId xmlns:p14="http://schemas.microsoft.com/office/powerpoint/2010/main" val="39694891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877888" y="896938"/>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defRPr/>
            </a:pPr>
            <a:r>
              <a:rPr lang="en-US" sz="8000" smtClean="0"/>
              <a:t>“</a:t>
            </a:r>
          </a:p>
        </p:txBody>
      </p:sp>
      <p:sp>
        <p:nvSpPr>
          <p:cNvPr id="6" name="TextBox 5"/>
          <p:cNvSpPr txBox="1">
            <a:spLocks noChangeArrowheads="1"/>
          </p:cNvSpPr>
          <p:nvPr/>
        </p:nvSpPr>
        <p:spPr bwMode="auto">
          <a:xfrm>
            <a:off x="7650163" y="2608263"/>
            <a:ext cx="45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b="1">
                <a:solidFill>
                  <a:schemeClr val="tx1"/>
                </a:solidFill>
                <a:latin typeface="Arial" panose="020B0604020202020204" pitchFamily="34" charset="0"/>
              </a:defRPr>
            </a:lvl1pPr>
            <a:lvl2pPr marL="742950" indent="-285750">
              <a:defRPr b="1">
                <a:solidFill>
                  <a:schemeClr val="tx1"/>
                </a:solidFill>
                <a:latin typeface="Arial" panose="020B0604020202020204" pitchFamily="34" charset="0"/>
              </a:defRPr>
            </a:lvl2pPr>
            <a:lvl3pPr marL="1143000" indent="-228600">
              <a:defRPr b="1">
                <a:solidFill>
                  <a:schemeClr val="tx1"/>
                </a:solidFill>
                <a:latin typeface="Arial" panose="020B0604020202020204" pitchFamily="34" charset="0"/>
              </a:defRPr>
            </a:lvl3pPr>
            <a:lvl4pPr marL="1600200" indent="-228600">
              <a:defRPr b="1">
                <a:solidFill>
                  <a:schemeClr val="tx1"/>
                </a:solidFill>
                <a:latin typeface="Arial" panose="020B0604020202020204" pitchFamily="34" charset="0"/>
              </a:defRPr>
            </a:lvl4pPr>
            <a:lvl5pPr marL="2057400" indent="-228600">
              <a:defRPr b="1">
                <a:solidFill>
                  <a:schemeClr val="tx1"/>
                </a:solidFill>
                <a:latin typeface="Arial" panose="020B0604020202020204" pitchFamily="34" charset="0"/>
              </a:defRPr>
            </a:lvl5pPr>
            <a:lvl6pPr marL="2514600" indent="-228600" eaLnBrk="0" fontAlgn="base" hangingPunct="0">
              <a:spcBef>
                <a:spcPct val="0"/>
              </a:spcBef>
              <a:spcAft>
                <a:spcPct val="0"/>
              </a:spcAft>
              <a:defRPr b="1">
                <a:solidFill>
                  <a:schemeClr val="tx1"/>
                </a:solidFill>
                <a:latin typeface="Arial" panose="020B0604020202020204" pitchFamily="34" charset="0"/>
              </a:defRPr>
            </a:lvl6pPr>
            <a:lvl7pPr marL="2971800" indent="-228600" eaLnBrk="0" fontAlgn="base" hangingPunct="0">
              <a:spcBef>
                <a:spcPct val="0"/>
              </a:spcBef>
              <a:spcAft>
                <a:spcPct val="0"/>
              </a:spcAft>
              <a:defRPr b="1">
                <a:solidFill>
                  <a:schemeClr val="tx1"/>
                </a:solidFill>
                <a:latin typeface="Arial" panose="020B0604020202020204" pitchFamily="34" charset="0"/>
              </a:defRPr>
            </a:lvl7pPr>
            <a:lvl8pPr marL="3429000" indent="-228600" eaLnBrk="0" fontAlgn="base" hangingPunct="0">
              <a:spcBef>
                <a:spcPct val="0"/>
              </a:spcBef>
              <a:spcAft>
                <a:spcPct val="0"/>
              </a:spcAft>
              <a:defRPr b="1">
                <a:solidFill>
                  <a:schemeClr val="tx1"/>
                </a:solidFill>
                <a:latin typeface="Arial" panose="020B0604020202020204" pitchFamily="34" charset="0"/>
              </a:defRPr>
            </a:lvl8pPr>
            <a:lvl9pPr marL="3886200" indent="-228600" eaLnBrk="0" fontAlgn="base" hangingPunct="0">
              <a:spcBef>
                <a:spcPct val="0"/>
              </a:spcBef>
              <a:spcAft>
                <a:spcPct val="0"/>
              </a:spcAft>
              <a:defRPr b="1">
                <a:solidFill>
                  <a:schemeClr val="tx1"/>
                </a:solidFill>
                <a:latin typeface="Arial" panose="020B0604020202020204" pitchFamily="34" charset="0"/>
              </a:defRPr>
            </a:lvl9pPr>
          </a:lstStyle>
          <a:p>
            <a:pPr algn="r">
              <a:defRPr/>
            </a:pPr>
            <a:r>
              <a:rPr lang="en-US" sz="8000" smtClean="0"/>
              <a:t>”</a:t>
            </a:r>
          </a:p>
        </p:txBody>
      </p:sp>
      <p:cxnSp>
        <p:nvCxnSpPr>
          <p:cNvPr id="7" name="Straight Connector 6"/>
          <p:cNvCxnSpPr/>
          <p:nvPr/>
        </p:nvCxnSpPr>
        <p:spPr>
          <a:xfrm>
            <a:off x="1277938" y="3429000"/>
            <a:ext cx="6596062"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409416" y="982132"/>
            <a:ext cx="6325168" cy="2243668"/>
          </a:xfrm>
        </p:spPr>
        <p:txBody>
          <a:bodyPr>
            <a:normAutofit/>
          </a:bodyPr>
          <a:lstStyle>
            <a:lvl1pPr algn="ctr">
              <a:defRPr sz="3200" b="0" cap="none">
                <a:solidFill>
                  <a:schemeClr val="tx1"/>
                </a:solidFill>
              </a:defRPr>
            </a:lvl1pPr>
          </a:lstStyle>
          <a:p>
            <a:r>
              <a:rPr lang="en-US" smtClean="0"/>
              <a:t>Click to edit Master title style</a:t>
            </a:r>
            <a:endParaRPr lang="en-US" dirty="0"/>
          </a:p>
        </p:txBody>
      </p:sp>
      <p:sp>
        <p:nvSpPr>
          <p:cNvPr id="14" name="Text Placeholder 2"/>
          <p:cNvSpPr>
            <a:spLocks noGrp="1"/>
          </p:cNvSpPr>
          <p:nvPr>
            <p:ph type="body" idx="13"/>
          </p:nvPr>
        </p:nvSpPr>
        <p:spPr>
          <a:xfrm>
            <a:off x="1176868" y="3639312"/>
            <a:ext cx="6798730" cy="886968"/>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5" y="4529667"/>
            <a:ext cx="6798736" cy="1346200"/>
          </a:xfrm>
        </p:spPr>
        <p:txBody>
          <a:bodyPr>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Date Placeholder 3"/>
          <p:cNvSpPr>
            <a:spLocks noGrp="1"/>
          </p:cNvSpPr>
          <p:nvPr>
            <p:ph type="dt" sz="half" idx="14"/>
          </p:nvPr>
        </p:nvSpPr>
        <p:spPr/>
        <p:txBody>
          <a:bodyPr/>
          <a:lstStyle>
            <a:lvl1pPr>
              <a:defRPr/>
            </a:lvl1pPr>
          </a:lstStyle>
          <a:p>
            <a:pPr>
              <a:defRPr/>
            </a:pPr>
            <a:fld id="{D1F68EC3-4059-4580-99E4-28234764CD7B}" type="datetime1">
              <a:rPr lang="vi-VN"/>
              <a:pPr>
                <a:defRPr/>
              </a:pPr>
              <a:t>21/11/2020</a:t>
            </a:fld>
            <a:endParaRPr lang="en-US"/>
          </a:p>
        </p:txBody>
      </p:sp>
      <p:sp>
        <p:nvSpPr>
          <p:cNvPr id="9" name="Footer Placeholder 4"/>
          <p:cNvSpPr>
            <a:spLocks noGrp="1"/>
          </p:cNvSpPr>
          <p:nvPr>
            <p:ph type="ftr" sz="quarter" idx="15"/>
          </p:nvPr>
        </p:nvSpPr>
        <p:spPr/>
        <p:txBody>
          <a:bodyPr/>
          <a:lstStyle>
            <a:lvl1pPr>
              <a:defRPr/>
            </a:lvl1pPr>
          </a:lstStyle>
          <a:p>
            <a:pPr>
              <a:defRPr/>
            </a:pPr>
            <a:r>
              <a:rPr lang="en-US"/>
              <a:t>050322-HSConvention</a:t>
            </a:r>
          </a:p>
        </p:txBody>
      </p:sp>
      <p:sp>
        <p:nvSpPr>
          <p:cNvPr id="10" name="Slide Number Placeholder 5"/>
          <p:cNvSpPr>
            <a:spLocks noGrp="1"/>
          </p:cNvSpPr>
          <p:nvPr>
            <p:ph type="sldNum" sz="quarter" idx="16"/>
          </p:nvPr>
        </p:nvSpPr>
        <p:spPr/>
        <p:txBody>
          <a:bodyPr/>
          <a:lstStyle>
            <a:lvl1pPr>
              <a:defRPr/>
            </a:lvl1pPr>
          </a:lstStyle>
          <a:p>
            <a:pPr>
              <a:defRPr/>
            </a:pPr>
            <a:fld id="{BD7D1CC7-908F-40CE-8142-F9042C01AD59}" type="slidenum">
              <a:rPr lang="en-US" altLang="en-US"/>
              <a:pPr>
                <a:defRPr/>
              </a:pPr>
              <a:t>‹#›</a:t>
            </a:fld>
            <a:endParaRPr lang="en-US" altLang="en-US"/>
          </a:p>
        </p:txBody>
      </p:sp>
    </p:spTree>
    <p:extLst>
      <p:ext uri="{BB962C8B-B14F-4D97-AF65-F5344CB8AC3E}">
        <p14:creationId xmlns:p14="http://schemas.microsoft.com/office/powerpoint/2010/main" val="17613331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cxnSp>
        <p:nvCxnSpPr>
          <p:cNvPr id="5" name="Straight Connector 4"/>
          <p:cNvCxnSpPr/>
          <p:nvPr/>
        </p:nvCxnSpPr>
        <p:spPr>
          <a:xfrm>
            <a:off x="1277938" y="3429000"/>
            <a:ext cx="6607175"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5" y="982131"/>
            <a:ext cx="6798734" cy="2294467"/>
          </a:xfrm>
        </p:spPr>
        <p:txBody>
          <a:bodyPr rtlCol="0">
            <a:normAutofit/>
          </a:bodyPr>
          <a:lstStyle>
            <a:lvl1pPr>
              <a:defRPr lang="en-US" sz="3200" b="0" dirty="0"/>
            </a:lvl1pPr>
          </a:lstStyle>
          <a:p>
            <a:pPr lvl="0"/>
            <a:r>
              <a:rPr lang="en-US" smtClean="0"/>
              <a:t>Click to edit Master title style</a:t>
            </a:r>
            <a:endParaRPr lang="en-US" dirty="0"/>
          </a:p>
        </p:txBody>
      </p:sp>
      <p:sp>
        <p:nvSpPr>
          <p:cNvPr id="11" name="Text Placeholder 2"/>
          <p:cNvSpPr>
            <a:spLocks noGrp="1"/>
          </p:cNvSpPr>
          <p:nvPr>
            <p:ph type="body" idx="13"/>
          </p:nvPr>
        </p:nvSpPr>
        <p:spPr>
          <a:xfrm>
            <a:off x="1176868" y="3566160"/>
            <a:ext cx="6798730" cy="905256"/>
          </a:xfrm>
        </p:spPr>
        <p:txBody>
          <a:bodyPr anchor="b">
            <a:normAutofit/>
          </a:bodyPr>
          <a:lstStyle>
            <a:lvl1pPr marL="0" indent="0" algn="l">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176866" y="4470400"/>
            <a:ext cx="6798734" cy="1405467"/>
          </a:xfrm>
        </p:spPr>
        <p:txBody>
          <a:bodyPr>
            <a:normAutofit/>
          </a:bodyPr>
          <a:lstStyle>
            <a:lvl1pPr marL="0" indent="0" algn="l">
              <a:buNone/>
              <a:defRPr sz="1600">
                <a:solidFill>
                  <a:schemeClr val="tx1"/>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4"/>
          </p:nvPr>
        </p:nvSpPr>
        <p:spPr/>
        <p:txBody>
          <a:bodyPr/>
          <a:lstStyle>
            <a:lvl1pPr>
              <a:defRPr/>
            </a:lvl1pPr>
          </a:lstStyle>
          <a:p>
            <a:pPr>
              <a:defRPr/>
            </a:pPr>
            <a:fld id="{AA1F8C7C-061E-428D-8DE3-56F8F3D53297}" type="datetime1">
              <a:rPr lang="vi-VN"/>
              <a:pPr>
                <a:defRPr/>
              </a:pPr>
              <a:t>21/11/2020</a:t>
            </a:fld>
            <a:endParaRPr lang="en-US"/>
          </a:p>
        </p:txBody>
      </p:sp>
      <p:sp>
        <p:nvSpPr>
          <p:cNvPr id="7" name="Footer Placeholder 4"/>
          <p:cNvSpPr>
            <a:spLocks noGrp="1"/>
          </p:cNvSpPr>
          <p:nvPr>
            <p:ph type="ftr" sz="quarter" idx="15"/>
          </p:nvPr>
        </p:nvSpPr>
        <p:spPr/>
        <p:txBody>
          <a:bodyPr/>
          <a:lstStyle>
            <a:lvl1pPr>
              <a:defRPr/>
            </a:lvl1pPr>
          </a:lstStyle>
          <a:p>
            <a:pPr>
              <a:defRPr/>
            </a:pPr>
            <a:r>
              <a:rPr lang="en-US"/>
              <a:t>050322-HSConvention</a:t>
            </a:r>
          </a:p>
        </p:txBody>
      </p:sp>
      <p:sp>
        <p:nvSpPr>
          <p:cNvPr id="8" name="Slide Number Placeholder 5"/>
          <p:cNvSpPr>
            <a:spLocks noGrp="1"/>
          </p:cNvSpPr>
          <p:nvPr>
            <p:ph type="sldNum" sz="quarter" idx="16"/>
          </p:nvPr>
        </p:nvSpPr>
        <p:spPr/>
        <p:txBody>
          <a:bodyPr/>
          <a:lstStyle>
            <a:lvl1pPr>
              <a:defRPr/>
            </a:lvl1pPr>
          </a:lstStyle>
          <a:p>
            <a:pPr>
              <a:defRPr/>
            </a:pPr>
            <a:fld id="{2953C98A-73A9-4F44-8EF0-847B4E3B11D8}" type="slidenum">
              <a:rPr lang="en-US" altLang="en-US"/>
              <a:pPr>
                <a:defRPr/>
              </a:pPr>
              <a:t>‹#›</a:t>
            </a:fld>
            <a:endParaRPr lang="en-US" altLang="en-US"/>
          </a:p>
        </p:txBody>
      </p:sp>
    </p:spTree>
    <p:extLst>
      <p:ext uri="{BB962C8B-B14F-4D97-AF65-F5344CB8AC3E}">
        <p14:creationId xmlns:p14="http://schemas.microsoft.com/office/powerpoint/2010/main" val="30851948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cxnSp>
        <p:nvCxnSpPr>
          <p:cNvPr id="4" name="Straight Connector 3"/>
          <p:cNvCxnSpPr/>
          <p:nvPr/>
        </p:nvCxnSpPr>
        <p:spPr>
          <a:xfrm>
            <a:off x="1277938" y="2354263"/>
            <a:ext cx="6607175"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5" y="2490135"/>
            <a:ext cx="6798736" cy="33857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C57FD789-D380-4CBC-8219-D7978CB47EAF}" type="datetime1">
              <a:rPr lang="vi-VN"/>
              <a:pPr>
                <a:defRPr/>
              </a:pPr>
              <a:t>21/11/2020</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050322-HSConvention</a:t>
            </a:r>
          </a:p>
        </p:txBody>
      </p:sp>
      <p:sp>
        <p:nvSpPr>
          <p:cNvPr id="7" name="Slide Number Placeholder 5"/>
          <p:cNvSpPr>
            <a:spLocks noGrp="1"/>
          </p:cNvSpPr>
          <p:nvPr>
            <p:ph type="sldNum" sz="quarter" idx="12"/>
          </p:nvPr>
        </p:nvSpPr>
        <p:spPr/>
        <p:txBody>
          <a:bodyPr/>
          <a:lstStyle>
            <a:lvl1pPr>
              <a:defRPr/>
            </a:lvl1pPr>
          </a:lstStyle>
          <a:p>
            <a:pPr>
              <a:defRPr/>
            </a:pPr>
            <a:fld id="{75275A24-057E-4EC8-888A-4EC16AA508E1}" type="slidenum">
              <a:rPr lang="en-US" altLang="en-US"/>
              <a:pPr>
                <a:defRPr/>
              </a:pPr>
              <a:t>‹#›</a:t>
            </a:fld>
            <a:endParaRPr lang="en-US" altLang="en-US"/>
          </a:p>
        </p:txBody>
      </p:sp>
    </p:spTree>
    <p:extLst>
      <p:ext uri="{BB962C8B-B14F-4D97-AF65-F5344CB8AC3E}">
        <p14:creationId xmlns:p14="http://schemas.microsoft.com/office/powerpoint/2010/main" val="13395145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cxnSp>
        <p:nvCxnSpPr>
          <p:cNvPr id="4" name="Straight Connector 3"/>
          <p:cNvCxnSpPr/>
          <p:nvPr/>
        </p:nvCxnSpPr>
        <p:spPr>
          <a:xfrm>
            <a:off x="6245225" y="906463"/>
            <a:ext cx="0" cy="4968875"/>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Vertical Title 1"/>
          <p:cNvSpPr>
            <a:spLocks noGrp="1"/>
          </p:cNvSpPr>
          <p:nvPr>
            <p:ph type="title" orient="vert"/>
          </p:nvPr>
        </p:nvSpPr>
        <p:spPr>
          <a:xfrm>
            <a:off x="6356667" y="906873"/>
            <a:ext cx="1618930" cy="496899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76867" y="906873"/>
            <a:ext cx="4915509" cy="496899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00A8F76B-236A-4ADA-8FF9-24C54B9ED7E2}" type="datetime1">
              <a:rPr lang="vi-VN"/>
              <a:pPr>
                <a:defRPr/>
              </a:pPr>
              <a:t>21/11/2020</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050322-HSConvention</a:t>
            </a:r>
          </a:p>
        </p:txBody>
      </p:sp>
      <p:sp>
        <p:nvSpPr>
          <p:cNvPr id="7" name="Slide Number Placeholder 5"/>
          <p:cNvSpPr>
            <a:spLocks noGrp="1"/>
          </p:cNvSpPr>
          <p:nvPr>
            <p:ph type="sldNum" sz="quarter" idx="12"/>
          </p:nvPr>
        </p:nvSpPr>
        <p:spPr/>
        <p:txBody>
          <a:bodyPr/>
          <a:lstStyle>
            <a:lvl1pPr>
              <a:defRPr/>
            </a:lvl1pPr>
          </a:lstStyle>
          <a:p>
            <a:pPr>
              <a:defRPr/>
            </a:pPr>
            <a:fld id="{20F05210-167E-408F-8DD5-85590577F506}" type="slidenum">
              <a:rPr lang="en-US" altLang="en-US"/>
              <a:pPr>
                <a:defRPr/>
              </a:pPr>
              <a:t>‹#›</a:t>
            </a:fld>
            <a:endParaRPr lang="en-US" altLang="en-US"/>
          </a:p>
        </p:txBody>
      </p:sp>
    </p:spTree>
    <p:extLst>
      <p:ext uri="{BB962C8B-B14F-4D97-AF65-F5344CB8AC3E}">
        <p14:creationId xmlns:p14="http://schemas.microsoft.com/office/powerpoint/2010/main" val="5914497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4" name="Straight Connector 3"/>
          <p:cNvCxnSpPr/>
          <p:nvPr/>
        </p:nvCxnSpPr>
        <p:spPr>
          <a:xfrm>
            <a:off x="1277938" y="2354263"/>
            <a:ext cx="6596062"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30F80F29-16AA-4AC0-A5C4-22B049038821}" type="datetime1">
              <a:rPr lang="vi-VN"/>
              <a:pPr>
                <a:defRPr/>
              </a:pPr>
              <a:t>21/11/2020</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050322-HSConvention</a:t>
            </a:r>
          </a:p>
        </p:txBody>
      </p:sp>
      <p:sp>
        <p:nvSpPr>
          <p:cNvPr id="7" name="Slide Number Placeholder 5"/>
          <p:cNvSpPr>
            <a:spLocks noGrp="1"/>
          </p:cNvSpPr>
          <p:nvPr>
            <p:ph type="sldNum" sz="quarter" idx="12"/>
          </p:nvPr>
        </p:nvSpPr>
        <p:spPr/>
        <p:txBody>
          <a:bodyPr/>
          <a:lstStyle>
            <a:lvl1pPr>
              <a:defRPr/>
            </a:lvl1pPr>
          </a:lstStyle>
          <a:p>
            <a:pPr>
              <a:defRPr/>
            </a:pPr>
            <a:fld id="{5F8A624D-19D4-4F6D-9EEB-6C34475CD16B}" type="slidenum">
              <a:rPr lang="en-US" altLang="en-US"/>
              <a:pPr>
                <a:defRPr/>
              </a:pPr>
              <a:t>‹#›</a:t>
            </a:fld>
            <a:endParaRPr lang="en-US" altLang="en-US"/>
          </a:p>
        </p:txBody>
      </p:sp>
    </p:spTree>
    <p:extLst>
      <p:ext uri="{BB962C8B-B14F-4D97-AF65-F5344CB8AC3E}">
        <p14:creationId xmlns:p14="http://schemas.microsoft.com/office/powerpoint/2010/main" val="584812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1277938" y="3598863"/>
            <a:ext cx="6596062"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278465" y="1641413"/>
            <a:ext cx="6595534" cy="1822514"/>
          </a:xfrm>
        </p:spPr>
        <p:txBody>
          <a:bodyPr anchor="b">
            <a:normAutofit/>
          </a:bodyPr>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78465" y="3734859"/>
            <a:ext cx="6595534" cy="1090015"/>
          </a:xfrm>
        </p:spPr>
        <p:txBody>
          <a:bodyPr>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9725984-F03A-459C-93CB-026656FB67AB}" type="datetime1">
              <a:rPr lang="vi-VN"/>
              <a:pPr>
                <a:defRPr/>
              </a:pPr>
              <a:t>21/11/2020</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050322-HSConvention</a:t>
            </a:r>
          </a:p>
        </p:txBody>
      </p:sp>
      <p:sp>
        <p:nvSpPr>
          <p:cNvPr id="7" name="Slide Number Placeholder 5"/>
          <p:cNvSpPr>
            <a:spLocks noGrp="1"/>
          </p:cNvSpPr>
          <p:nvPr>
            <p:ph type="sldNum" sz="quarter" idx="12"/>
          </p:nvPr>
        </p:nvSpPr>
        <p:spPr/>
        <p:txBody>
          <a:bodyPr/>
          <a:lstStyle>
            <a:lvl1pPr>
              <a:defRPr/>
            </a:lvl1pPr>
          </a:lstStyle>
          <a:p>
            <a:pPr>
              <a:defRPr/>
            </a:pPr>
            <a:fld id="{33AE60D0-ED37-4AD6-9751-3F03B034574B}" type="slidenum">
              <a:rPr lang="en-US" altLang="en-US"/>
              <a:pPr>
                <a:defRPr/>
              </a:pPr>
              <a:t>‹#›</a:t>
            </a:fld>
            <a:endParaRPr lang="en-US" altLang="en-US"/>
          </a:p>
        </p:txBody>
      </p:sp>
    </p:spTree>
    <p:extLst>
      <p:ext uri="{BB962C8B-B14F-4D97-AF65-F5344CB8AC3E}">
        <p14:creationId xmlns:p14="http://schemas.microsoft.com/office/powerpoint/2010/main" val="2144539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5" name="Straight Connector 4"/>
          <p:cNvCxnSpPr/>
          <p:nvPr/>
        </p:nvCxnSpPr>
        <p:spPr>
          <a:xfrm>
            <a:off x="1277938" y="2355850"/>
            <a:ext cx="6596062"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79576"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152" y="2487168"/>
            <a:ext cx="3337560" cy="344728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4"/>
          <p:cNvSpPr>
            <a:spLocks noGrp="1"/>
          </p:cNvSpPr>
          <p:nvPr>
            <p:ph type="dt" sz="half" idx="10"/>
          </p:nvPr>
        </p:nvSpPr>
        <p:spPr/>
        <p:txBody>
          <a:bodyPr/>
          <a:lstStyle>
            <a:lvl1pPr>
              <a:defRPr/>
            </a:lvl1pPr>
          </a:lstStyle>
          <a:p>
            <a:pPr>
              <a:defRPr/>
            </a:pPr>
            <a:fld id="{C86BED00-ABC1-45E1-8122-431180A4B062}" type="datetime1">
              <a:rPr lang="vi-VN"/>
              <a:pPr>
                <a:defRPr/>
              </a:pPr>
              <a:t>21/11/2020</a:t>
            </a:fld>
            <a:endParaRPr lang="en-US"/>
          </a:p>
        </p:txBody>
      </p:sp>
      <p:sp>
        <p:nvSpPr>
          <p:cNvPr id="7" name="Footer Placeholder 5"/>
          <p:cNvSpPr>
            <a:spLocks noGrp="1"/>
          </p:cNvSpPr>
          <p:nvPr>
            <p:ph type="ftr" sz="quarter" idx="11"/>
          </p:nvPr>
        </p:nvSpPr>
        <p:spPr/>
        <p:txBody>
          <a:bodyPr/>
          <a:lstStyle>
            <a:lvl1pPr>
              <a:defRPr/>
            </a:lvl1pPr>
          </a:lstStyle>
          <a:p>
            <a:pPr>
              <a:defRPr/>
            </a:pPr>
            <a:r>
              <a:rPr lang="en-US"/>
              <a:t>050322-HSConvention</a:t>
            </a:r>
          </a:p>
        </p:txBody>
      </p:sp>
      <p:sp>
        <p:nvSpPr>
          <p:cNvPr id="8" name="Slide Number Placeholder 6"/>
          <p:cNvSpPr>
            <a:spLocks noGrp="1"/>
          </p:cNvSpPr>
          <p:nvPr>
            <p:ph type="sldNum" sz="quarter" idx="12"/>
          </p:nvPr>
        </p:nvSpPr>
        <p:spPr/>
        <p:txBody>
          <a:bodyPr/>
          <a:lstStyle>
            <a:lvl1pPr>
              <a:defRPr/>
            </a:lvl1pPr>
          </a:lstStyle>
          <a:p>
            <a:pPr>
              <a:defRPr/>
            </a:pPr>
            <a:fld id="{B9294B20-6B4F-4C62-B45A-8643931C94DA}" type="slidenum">
              <a:rPr lang="en-US" altLang="en-US"/>
              <a:pPr>
                <a:defRPr/>
              </a:pPr>
              <a:t>‹#›</a:t>
            </a:fld>
            <a:endParaRPr lang="en-US" altLang="en-US"/>
          </a:p>
        </p:txBody>
      </p:sp>
    </p:spTree>
    <p:extLst>
      <p:ext uri="{BB962C8B-B14F-4D97-AF65-F5344CB8AC3E}">
        <p14:creationId xmlns:p14="http://schemas.microsoft.com/office/powerpoint/2010/main" val="16263572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77938" y="2354263"/>
            <a:ext cx="6596062"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76868"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76868" y="3243262"/>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1832" y="2658533"/>
            <a:ext cx="333756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1832" y="3243262"/>
            <a:ext cx="3337560" cy="270662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6"/>
          <p:cNvSpPr>
            <a:spLocks noGrp="1"/>
          </p:cNvSpPr>
          <p:nvPr>
            <p:ph type="dt" sz="half" idx="10"/>
          </p:nvPr>
        </p:nvSpPr>
        <p:spPr/>
        <p:txBody>
          <a:bodyPr/>
          <a:lstStyle>
            <a:lvl1pPr>
              <a:defRPr/>
            </a:lvl1pPr>
          </a:lstStyle>
          <a:p>
            <a:pPr>
              <a:defRPr/>
            </a:pPr>
            <a:fld id="{1CBC02DB-C6C2-4FA9-B9EC-4438ED835BFC}" type="datetime1">
              <a:rPr lang="vi-VN"/>
              <a:pPr>
                <a:defRPr/>
              </a:pPr>
              <a:t>21/11/2020</a:t>
            </a:fld>
            <a:endParaRPr lang="en-US"/>
          </a:p>
        </p:txBody>
      </p:sp>
      <p:sp>
        <p:nvSpPr>
          <p:cNvPr id="9" name="Footer Placeholder 7"/>
          <p:cNvSpPr>
            <a:spLocks noGrp="1"/>
          </p:cNvSpPr>
          <p:nvPr>
            <p:ph type="ftr" sz="quarter" idx="11"/>
          </p:nvPr>
        </p:nvSpPr>
        <p:spPr/>
        <p:txBody>
          <a:bodyPr/>
          <a:lstStyle>
            <a:lvl1pPr>
              <a:defRPr/>
            </a:lvl1pPr>
          </a:lstStyle>
          <a:p>
            <a:pPr>
              <a:defRPr/>
            </a:pPr>
            <a:r>
              <a:rPr lang="en-US"/>
              <a:t>050322-HSConvention</a:t>
            </a:r>
          </a:p>
        </p:txBody>
      </p:sp>
      <p:sp>
        <p:nvSpPr>
          <p:cNvPr id="10" name="Slide Number Placeholder 8"/>
          <p:cNvSpPr>
            <a:spLocks noGrp="1"/>
          </p:cNvSpPr>
          <p:nvPr>
            <p:ph type="sldNum" sz="quarter" idx="12"/>
          </p:nvPr>
        </p:nvSpPr>
        <p:spPr/>
        <p:txBody>
          <a:bodyPr/>
          <a:lstStyle>
            <a:lvl1pPr>
              <a:defRPr/>
            </a:lvl1pPr>
          </a:lstStyle>
          <a:p>
            <a:pPr>
              <a:defRPr/>
            </a:pPr>
            <a:fld id="{9DEF7C8E-10F8-44AF-8A1E-0251D49ABC8E}" type="slidenum">
              <a:rPr lang="en-US" altLang="en-US"/>
              <a:pPr>
                <a:defRPr/>
              </a:pPr>
              <a:t>‹#›</a:t>
            </a:fld>
            <a:endParaRPr lang="en-US" altLang="en-US"/>
          </a:p>
        </p:txBody>
      </p:sp>
    </p:spTree>
    <p:extLst>
      <p:ext uri="{BB962C8B-B14F-4D97-AF65-F5344CB8AC3E}">
        <p14:creationId xmlns:p14="http://schemas.microsoft.com/office/powerpoint/2010/main" val="5057058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cxnSp>
        <p:nvCxnSpPr>
          <p:cNvPr id="3" name="Straight Connector 2"/>
          <p:cNvCxnSpPr/>
          <p:nvPr/>
        </p:nvCxnSpPr>
        <p:spPr>
          <a:xfrm>
            <a:off x="1277938" y="2354263"/>
            <a:ext cx="6596062"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5" y="915337"/>
            <a:ext cx="6798735" cy="1303867"/>
          </a:xfrm>
        </p:spPr>
        <p:txBody>
          <a:bodyPr/>
          <a:lstStyle/>
          <a:p>
            <a:r>
              <a:rPr lang="en-US" smtClean="0"/>
              <a:t>Click to edit Master title style</a:t>
            </a:r>
            <a:endParaRPr lang="en-US" dirty="0"/>
          </a:p>
        </p:txBody>
      </p:sp>
      <p:sp>
        <p:nvSpPr>
          <p:cNvPr id="4" name="Date Placeholder 2"/>
          <p:cNvSpPr>
            <a:spLocks noGrp="1"/>
          </p:cNvSpPr>
          <p:nvPr>
            <p:ph type="dt" sz="half" idx="10"/>
          </p:nvPr>
        </p:nvSpPr>
        <p:spPr/>
        <p:txBody>
          <a:bodyPr/>
          <a:lstStyle>
            <a:lvl1pPr>
              <a:defRPr/>
            </a:lvl1pPr>
          </a:lstStyle>
          <a:p>
            <a:pPr>
              <a:defRPr/>
            </a:pPr>
            <a:fld id="{AF681FDC-64C9-4096-AC2F-309673149864}" type="datetime1">
              <a:rPr lang="vi-VN"/>
              <a:pPr>
                <a:defRPr/>
              </a:pPr>
              <a:t>21/11/2020</a:t>
            </a:fld>
            <a:endParaRPr lang="en-US"/>
          </a:p>
        </p:txBody>
      </p:sp>
      <p:sp>
        <p:nvSpPr>
          <p:cNvPr id="5" name="Footer Placeholder 3"/>
          <p:cNvSpPr>
            <a:spLocks noGrp="1"/>
          </p:cNvSpPr>
          <p:nvPr>
            <p:ph type="ftr" sz="quarter" idx="11"/>
          </p:nvPr>
        </p:nvSpPr>
        <p:spPr/>
        <p:txBody>
          <a:bodyPr/>
          <a:lstStyle>
            <a:lvl1pPr>
              <a:defRPr/>
            </a:lvl1pPr>
          </a:lstStyle>
          <a:p>
            <a:pPr>
              <a:defRPr/>
            </a:pPr>
            <a:r>
              <a:rPr lang="en-US"/>
              <a:t>050322-HSConvention</a:t>
            </a:r>
          </a:p>
        </p:txBody>
      </p:sp>
      <p:sp>
        <p:nvSpPr>
          <p:cNvPr id="6" name="Slide Number Placeholder 4"/>
          <p:cNvSpPr>
            <a:spLocks noGrp="1"/>
          </p:cNvSpPr>
          <p:nvPr>
            <p:ph type="sldNum" sz="quarter" idx="12"/>
          </p:nvPr>
        </p:nvSpPr>
        <p:spPr/>
        <p:txBody>
          <a:bodyPr/>
          <a:lstStyle>
            <a:lvl1pPr>
              <a:defRPr/>
            </a:lvl1pPr>
          </a:lstStyle>
          <a:p>
            <a:pPr>
              <a:defRPr/>
            </a:pPr>
            <a:fld id="{F98C7D75-0325-4E1A-9C00-2CFE126E5CB7}" type="slidenum">
              <a:rPr lang="en-US" altLang="en-US"/>
              <a:pPr>
                <a:defRPr/>
              </a:pPr>
              <a:t>‹#›</a:t>
            </a:fld>
            <a:endParaRPr lang="en-US" altLang="en-US"/>
          </a:p>
        </p:txBody>
      </p:sp>
    </p:spTree>
    <p:extLst>
      <p:ext uri="{BB962C8B-B14F-4D97-AF65-F5344CB8AC3E}">
        <p14:creationId xmlns:p14="http://schemas.microsoft.com/office/powerpoint/2010/main" val="3536630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3E97548-8D63-4137-A9A5-3FEBFCD56585}" type="datetime1">
              <a:rPr lang="vi-VN"/>
              <a:pPr>
                <a:defRPr/>
              </a:pPr>
              <a:t>21/11/2020</a:t>
            </a:fld>
            <a:endParaRPr lang="en-US"/>
          </a:p>
        </p:txBody>
      </p:sp>
      <p:sp>
        <p:nvSpPr>
          <p:cNvPr id="3" name="Footer Placeholder 4"/>
          <p:cNvSpPr>
            <a:spLocks noGrp="1"/>
          </p:cNvSpPr>
          <p:nvPr>
            <p:ph type="ftr" sz="quarter" idx="11"/>
          </p:nvPr>
        </p:nvSpPr>
        <p:spPr/>
        <p:txBody>
          <a:bodyPr/>
          <a:lstStyle>
            <a:lvl1pPr>
              <a:defRPr/>
            </a:lvl1pPr>
          </a:lstStyle>
          <a:p>
            <a:pPr>
              <a:defRPr/>
            </a:pPr>
            <a:r>
              <a:rPr lang="en-US"/>
              <a:t>050322-HSConvention</a:t>
            </a:r>
          </a:p>
        </p:txBody>
      </p:sp>
      <p:sp>
        <p:nvSpPr>
          <p:cNvPr id="4" name="Slide Number Placeholder 5"/>
          <p:cNvSpPr>
            <a:spLocks noGrp="1"/>
          </p:cNvSpPr>
          <p:nvPr>
            <p:ph type="sldNum" sz="quarter" idx="12"/>
          </p:nvPr>
        </p:nvSpPr>
        <p:spPr/>
        <p:txBody>
          <a:bodyPr/>
          <a:lstStyle>
            <a:lvl1pPr>
              <a:defRPr/>
            </a:lvl1pPr>
          </a:lstStyle>
          <a:p>
            <a:pPr>
              <a:defRPr/>
            </a:pPr>
            <a:fld id="{F8031332-5E0D-49BC-B42F-C302293A8E21}" type="slidenum">
              <a:rPr lang="en-US" altLang="en-US"/>
              <a:pPr>
                <a:defRPr/>
              </a:pPr>
              <a:t>‹#›</a:t>
            </a:fld>
            <a:endParaRPr lang="en-US" altLang="en-US"/>
          </a:p>
        </p:txBody>
      </p:sp>
    </p:spTree>
    <p:extLst>
      <p:ext uri="{BB962C8B-B14F-4D97-AF65-F5344CB8AC3E}">
        <p14:creationId xmlns:p14="http://schemas.microsoft.com/office/powerpoint/2010/main" val="1547465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a:off x="1277938" y="2913063"/>
            <a:ext cx="2333625"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76865" y="1388534"/>
            <a:ext cx="2536798"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120062" y="982132"/>
            <a:ext cx="3855539"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76865" y="3031065"/>
            <a:ext cx="2536798" cy="2438404"/>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fld id="{2AE4039F-4E25-4EBF-B2D1-9921ED42ADBA}" type="datetime1">
              <a:rPr lang="vi-VN"/>
              <a:pPr>
                <a:defRPr/>
              </a:pPr>
              <a:t>21/11/2020</a:t>
            </a:fld>
            <a:endParaRPr lang="en-US"/>
          </a:p>
        </p:txBody>
      </p:sp>
      <p:sp>
        <p:nvSpPr>
          <p:cNvPr id="7" name="Footer Placeholder 5"/>
          <p:cNvSpPr>
            <a:spLocks noGrp="1"/>
          </p:cNvSpPr>
          <p:nvPr>
            <p:ph type="ftr" sz="quarter" idx="11"/>
          </p:nvPr>
        </p:nvSpPr>
        <p:spPr/>
        <p:txBody>
          <a:bodyPr/>
          <a:lstStyle>
            <a:lvl1pPr>
              <a:defRPr/>
            </a:lvl1pPr>
          </a:lstStyle>
          <a:p>
            <a:pPr>
              <a:defRPr/>
            </a:pPr>
            <a:r>
              <a:rPr lang="en-US"/>
              <a:t>050322-HSConvention</a:t>
            </a:r>
          </a:p>
        </p:txBody>
      </p:sp>
      <p:sp>
        <p:nvSpPr>
          <p:cNvPr id="8" name="Slide Number Placeholder 6"/>
          <p:cNvSpPr>
            <a:spLocks noGrp="1"/>
          </p:cNvSpPr>
          <p:nvPr>
            <p:ph type="sldNum" sz="quarter" idx="12"/>
          </p:nvPr>
        </p:nvSpPr>
        <p:spPr/>
        <p:txBody>
          <a:bodyPr/>
          <a:lstStyle>
            <a:lvl1pPr>
              <a:defRPr/>
            </a:lvl1pPr>
          </a:lstStyle>
          <a:p>
            <a:pPr>
              <a:defRPr/>
            </a:pPr>
            <a:fld id="{3D19EF4C-65C9-493B-896E-66F4BE505F2F}" type="slidenum">
              <a:rPr lang="en-US" altLang="en-US"/>
              <a:pPr>
                <a:defRPr/>
              </a:pPr>
              <a:t>‹#›</a:t>
            </a:fld>
            <a:endParaRPr lang="en-US" altLang="en-US"/>
          </a:p>
        </p:txBody>
      </p:sp>
    </p:spTree>
    <p:extLst>
      <p:ext uri="{BB962C8B-B14F-4D97-AF65-F5344CB8AC3E}">
        <p14:creationId xmlns:p14="http://schemas.microsoft.com/office/powerpoint/2010/main" val="39752808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76865" y="1883832"/>
            <a:ext cx="3632202" cy="1371600"/>
          </a:xfrm>
        </p:spPr>
        <p:txBody>
          <a:bodyPr anchor="b">
            <a:normAutofit/>
          </a:bodyPr>
          <a:lstStyle>
            <a:lvl1pPr algn="ctr">
              <a:defRPr sz="24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5218221" y="1032933"/>
            <a:ext cx="2929463" cy="4792136"/>
          </a:xfrm>
          <a:prstGeom prst="roundRect">
            <a:avLst>
              <a:gd name="adj" fmla="val 0"/>
            </a:avLst>
          </a:prstGeom>
          <a:ln w="57150" cmpd="thickThin">
            <a:solidFill>
              <a:schemeClr val="tx1">
                <a:lumMod val="50000"/>
                <a:lumOff val="50000"/>
              </a:schemeClr>
            </a:solidFill>
          </a:ln>
          <a:effectLst>
            <a:innerShdw blurRad="57150" dist="38100" dir="14460000">
              <a:srgbClr val="000000">
                <a:alpha val="70000"/>
              </a:srgbClr>
            </a:inn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176865" y="3255432"/>
            <a:ext cx="363220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4D4AD7F-487C-41AE-8E69-00621BE9722D}" type="datetime1">
              <a:rPr lang="vi-VN"/>
              <a:pPr>
                <a:defRPr/>
              </a:pPr>
              <a:t>21/11/2020</a:t>
            </a:fld>
            <a:endParaRPr lang="en-US"/>
          </a:p>
        </p:txBody>
      </p:sp>
      <p:sp>
        <p:nvSpPr>
          <p:cNvPr id="6" name="Footer Placeholder 4"/>
          <p:cNvSpPr>
            <a:spLocks noGrp="1"/>
          </p:cNvSpPr>
          <p:nvPr>
            <p:ph type="ftr" sz="quarter" idx="11"/>
          </p:nvPr>
        </p:nvSpPr>
        <p:spPr/>
        <p:txBody>
          <a:bodyPr/>
          <a:lstStyle>
            <a:lvl1pPr>
              <a:defRPr/>
            </a:lvl1pPr>
          </a:lstStyle>
          <a:p>
            <a:pPr>
              <a:defRPr/>
            </a:pPr>
            <a:r>
              <a:rPr lang="en-US"/>
              <a:t>050322-HSConvention</a:t>
            </a:r>
          </a:p>
        </p:txBody>
      </p:sp>
      <p:sp>
        <p:nvSpPr>
          <p:cNvPr id="7" name="Slide Number Placeholder 5"/>
          <p:cNvSpPr>
            <a:spLocks noGrp="1"/>
          </p:cNvSpPr>
          <p:nvPr>
            <p:ph type="sldNum" sz="quarter" idx="12"/>
          </p:nvPr>
        </p:nvSpPr>
        <p:spPr/>
        <p:txBody>
          <a:bodyPr/>
          <a:lstStyle>
            <a:lvl1pPr>
              <a:defRPr/>
            </a:lvl1pPr>
          </a:lstStyle>
          <a:p>
            <a:pPr>
              <a:defRPr/>
            </a:pPr>
            <a:fld id="{1F69B47A-FE7E-4855-A1BA-41E81E5A9168}" type="slidenum">
              <a:rPr lang="en-US" altLang="en-US"/>
              <a:pPr>
                <a:defRPr/>
              </a:pPr>
              <a:t>‹#›</a:t>
            </a:fld>
            <a:endParaRPr lang="en-US" altLang="en-US"/>
          </a:p>
        </p:txBody>
      </p:sp>
    </p:spTree>
    <p:extLst>
      <p:ext uri="{BB962C8B-B14F-4D97-AF65-F5344CB8AC3E}">
        <p14:creationId xmlns:p14="http://schemas.microsoft.com/office/powerpoint/2010/main" val="3521078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026" name="Picture 6" descr="SD-PanelContent-GrommetsCombined.png"/>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1176338" y="915988"/>
            <a:ext cx="6799262" cy="130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1176338" y="2490788"/>
            <a:ext cx="6799262" cy="344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6356350" y="5961063"/>
            <a:ext cx="114935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fld id="{9C5B6D8A-AC8D-474E-A664-20C700C88287}" type="datetime1">
              <a:rPr lang="vi-VN"/>
              <a:pPr>
                <a:defRPr/>
              </a:pPr>
              <a:t>21/11/2020</a:t>
            </a:fld>
            <a:endParaRPr lang="en-US"/>
          </a:p>
        </p:txBody>
      </p:sp>
      <p:sp>
        <p:nvSpPr>
          <p:cNvPr id="5" name="Footer Placeholder 4"/>
          <p:cNvSpPr>
            <a:spLocks noGrp="1"/>
          </p:cNvSpPr>
          <p:nvPr>
            <p:ph type="ftr" sz="quarter" idx="3"/>
          </p:nvPr>
        </p:nvSpPr>
        <p:spPr>
          <a:xfrm>
            <a:off x="1176338" y="5961063"/>
            <a:ext cx="51054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a:defRPr/>
            </a:pPr>
            <a:r>
              <a:rPr lang="en-US"/>
              <a:t>050322-HSConvention</a:t>
            </a:r>
          </a:p>
        </p:txBody>
      </p:sp>
      <p:sp>
        <p:nvSpPr>
          <p:cNvPr id="6" name="Slide Number Placeholder 5"/>
          <p:cNvSpPr>
            <a:spLocks noGrp="1"/>
          </p:cNvSpPr>
          <p:nvPr>
            <p:ph type="sldNum" sz="quarter" idx="4"/>
          </p:nvPr>
        </p:nvSpPr>
        <p:spPr>
          <a:xfrm>
            <a:off x="7580313" y="5961063"/>
            <a:ext cx="39528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fld id="{E112C440-9ABC-411A-9CFC-1E8DABA50F1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73" r:id="rId7"/>
    <p:sldLayoutId id="2147483983" r:id="rId8"/>
    <p:sldLayoutId id="2147483974" r:id="rId9"/>
    <p:sldLayoutId id="2147483975" r:id="rId10"/>
    <p:sldLayoutId id="2147483984" r:id="rId11"/>
    <p:sldLayoutId id="2147483985" r:id="rId12"/>
    <p:sldLayoutId id="2147483976" r:id="rId13"/>
    <p:sldLayoutId id="2147483986" r:id="rId14"/>
    <p:sldLayoutId id="2147483987" r:id="rId15"/>
    <p:sldLayoutId id="2147483988" r:id="rId16"/>
    <p:sldLayoutId id="2147483989" r:id="rId17"/>
  </p:sldLayoutIdLst>
  <p:hf hdr="0" ftr="0"/>
  <p:txStyles>
    <p:titleStyle>
      <a:lvl1pPr algn="ctr" defTabSz="457200" rtl="0" eaLnBrk="0" fontAlgn="base" hangingPunct="0">
        <a:spcBef>
          <a:spcPct val="0"/>
        </a:spcBef>
        <a:spcAft>
          <a:spcPct val="0"/>
        </a:spcAft>
        <a:defRPr sz="4000" kern="1200">
          <a:ln w="3175" cmpd="sng">
            <a:noFill/>
          </a:ln>
          <a:solidFill>
            <a:srgbClr val="262626"/>
          </a:solidFill>
          <a:latin typeface="+mj-lt"/>
          <a:ea typeface="+mj-ea"/>
          <a:cs typeface="+mj-cs"/>
        </a:defRPr>
      </a:lvl1pPr>
      <a:lvl2pPr algn="ctr" defTabSz="457200" rtl="0" eaLnBrk="0" fontAlgn="base" hangingPunct="0">
        <a:spcBef>
          <a:spcPct val="0"/>
        </a:spcBef>
        <a:spcAft>
          <a:spcPct val="0"/>
        </a:spcAft>
        <a:defRPr sz="4000">
          <a:solidFill>
            <a:srgbClr val="262626"/>
          </a:solidFill>
          <a:latin typeface="Garamond" panose="02020404030301010803" pitchFamily="18" charset="0"/>
        </a:defRPr>
      </a:lvl2pPr>
      <a:lvl3pPr algn="ctr" defTabSz="457200" rtl="0" eaLnBrk="0" fontAlgn="base" hangingPunct="0">
        <a:spcBef>
          <a:spcPct val="0"/>
        </a:spcBef>
        <a:spcAft>
          <a:spcPct val="0"/>
        </a:spcAft>
        <a:defRPr sz="4000">
          <a:solidFill>
            <a:srgbClr val="262626"/>
          </a:solidFill>
          <a:latin typeface="Garamond" panose="02020404030301010803" pitchFamily="18" charset="0"/>
        </a:defRPr>
      </a:lvl3pPr>
      <a:lvl4pPr algn="ctr" defTabSz="457200" rtl="0" eaLnBrk="0" fontAlgn="base" hangingPunct="0">
        <a:spcBef>
          <a:spcPct val="0"/>
        </a:spcBef>
        <a:spcAft>
          <a:spcPct val="0"/>
        </a:spcAft>
        <a:defRPr sz="4000">
          <a:solidFill>
            <a:srgbClr val="262626"/>
          </a:solidFill>
          <a:latin typeface="Garamond" panose="02020404030301010803" pitchFamily="18" charset="0"/>
        </a:defRPr>
      </a:lvl4pPr>
      <a:lvl5pPr algn="ctr" defTabSz="457200" rtl="0" eaLnBrk="0" fontAlgn="base" hangingPunct="0">
        <a:spcBef>
          <a:spcPct val="0"/>
        </a:spcBef>
        <a:spcAft>
          <a:spcPct val="0"/>
        </a:spcAft>
        <a:defRPr sz="4000">
          <a:solidFill>
            <a:srgbClr val="262626"/>
          </a:solidFill>
          <a:latin typeface="Garamond" panose="02020404030301010803"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0" fontAlgn="base" hangingPunct="0">
        <a:spcBef>
          <a:spcPct val="20000"/>
        </a:spcBef>
        <a:spcAft>
          <a:spcPts val="600"/>
        </a:spcAft>
        <a:buClr>
          <a:schemeClr val="accent1"/>
        </a:buClr>
        <a:buSzPct val="115000"/>
        <a:buFont typeface="Arial" panose="020B0604020202020204" pitchFamily="34" charset="0"/>
        <a:buChar char="•"/>
        <a:defRPr sz="2400" kern="1200">
          <a:solidFill>
            <a:srgbClr val="262626"/>
          </a:solidFill>
          <a:latin typeface="+mn-lt"/>
          <a:ea typeface="+mn-ea"/>
          <a:cs typeface="+mn-cs"/>
        </a:defRPr>
      </a:lvl1pPr>
      <a:lvl2pPr marL="742950" indent="-285750" algn="l" defTabSz="457200" rtl="0" eaLnBrk="0" fontAlgn="base" hangingPunct="0">
        <a:spcBef>
          <a:spcPct val="20000"/>
        </a:spcBef>
        <a:spcAft>
          <a:spcPts val="600"/>
        </a:spcAft>
        <a:buClr>
          <a:schemeClr val="accent1"/>
        </a:buClr>
        <a:buSzPct val="115000"/>
        <a:buFont typeface="Arial" panose="020B0604020202020204" pitchFamily="34" charset="0"/>
        <a:buChar char="•"/>
        <a:defRPr sz="2000" kern="1200">
          <a:solidFill>
            <a:srgbClr val="262626"/>
          </a:solidFill>
          <a:latin typeface="+mn-lt"/>
          <a:ea typeface="+mn-ea"/>
          <a:cs typeface="+mn-cs"/>
        </a:defRPr>
      </a:lvl2pPr>
      <a:lvl3pPr marL="1200150" indent="-285750" algn="l" defTabSz="457200" rtl="0" eaLnBrk="0" fontAlgn="base" hangingPunct="0">
        <a:spcBef>
          <a:spcPct val="20000"/>
        </a:spcBef>
        <a:spcAft>
          <a:spcPts val="600"/>
        </a:spcAft>
        <a:buClr>
          <a:schemeClr val="accent1"/>
        </a:buClr>
        <a:buSzPct val="115000"/>
        <a:buFont typeface="Arial" panose="020B0604020202020204" pitchFamily="34" charset="0"/>
        <a:buChar char="•"/>
        <a:defRPr kern="1200">
          <a:solidFill>
            <a:srgbClr val="262626"/>
          </a:solidFill>
          <a:latin typeface="+mn-lt"/>
          <a:ea typeface="+mn-ea"/>
          <a:cs typeface="+mn-cs"/>
        </a:defRPr>
      </a:lvl3pPr>
      <a:lvl4pPr marL="1543050" indent="-171450" algn="l" defTabSz="457200" rtl="0" eaLnBrk="0" fontAlgn="base" hangingPunct="0">
        <a:spcBef>
          <a:spcPct val="20000"/>
        </a:spcBef>
        <a:spcAft>
          <a:spcPts val="600"/>
        </a:spcAft>
        <a:buClr>
          <a:schemeClr val="accent1"/>
        </a:buClr>
        <a:buSzPct val="115000"/>
        <a:buFont typeface="Arial" panose="020B0604020202020204" pitchFamily="34" charset="0"/>
        <a:buChar char="•"/>
        <a:defRPr sz="1600" kern="1200">
          <a:solidFill>
            <a:srgbClr val="262626"/>
          </a:solidFill>
          <a:latin typeface="+mn-lt"/>
          <a:ea typeface="+mn-ea"/>
          <a:cs typeface="+mn-cs"/>
        </a:defRPr>
      </a:lvl4pPr>
      <a:lvl5pPr marL="2000250" indent="-171450" algn="l" defTabSz="457200" rtl="0" eaLnBrk="0" fontAlgn="base" hangingPunct="0">
        <a:spcBef>
          <a:spcPct val="20000"/>
        </a:spcBef>
        <a:spcAft>
          <a:spcPts val="600"/>
        </a:spcAft>
        <a:buClr>
          <a:schemeClr val="accent1"/>
        </a:buClr>
        <a:buSzPct val="115000"/>
        <a:buFont typeface="Arial" panose="020B0604020202020204" pitchFamily="34" charset="0"/>
        <a:buChar char="•"/>
        <a:defRPr sz="1400" kern="1200">
          <a:solidFill>
            <a:srgbClr val="262626"/>
          </a:solidFill>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762000" y="2895600"/>
            <a:ext cx="7848600" cy="1066800"/>
          </a:xfrm>
        </p:spPr>
        <p:txBody>
          <a:bodyPr/>
          <a:lstStyle/>
          <a:p>
            <a:pPr eaLnBrk="1" hangingPunct="1"/>
            <a:r>
              <a:rPr lang="en-US" altLang="en-US" sz="6000" b="1" smtClean="0">
                <a:ln>
                  <a:noFill/>
                </a:ln>
                <a:solidFill>
                  <a:srgbClr val="FF0000"/>
                </a:solidFill>
                <a:latin typeface="Times New Roman" panose="02020603050405020304" pitchFamily="18" charset="0"/>
              </a:rPr>
              <a:t>CÔNG ƯỚC HS</a:t>
            </a:r>
            <a:endParaRPr lang="en-US" altLang="en-US" b="1" smtClean="0">
              <a:ln>
                <a:noFill/>
              </a:ln>
              <a:solidFill>
                <a:srgbClr val="FF0000"/>
              </a:solidFill>
              <a:latin typeface=".VnTimeH" panose="020B7200000000000000" pitchFamily="34" charset="0"/>
            </a:endParaRPr>
          </a:p>
        </p:txBody>
      </p:sp>
      <p:sp>
        <p:nvSpPr>
          <p:cNvPr id="2" name="Date Placeholder 1"/>
          <p:cNvSpPr>
            <a:spLocks noGrp="1"/>
          </p:cNvSpPr>
          <p:nvPr>
            <p:ph type="dt" sz="quarter" idx="10"/>
          </p:nvPr>
        </p:nvSpPr>
        <p:spPr>
          <a:xfrm>
            <a:off x="-152400" y="6500813"/>
            <a:ext cx="1249363" cy="290512"/>
          </a:xfrm>
        </p:spPr>
        <p:txBody>
          <a:bodyPr/>
          <a:lstStyle/>
          <a:p>
            <a:pPr>
              <a:defRPr/>
            </a:pPr>
            <a:fld id="{E2A2F0E0-288E-441E-B6DC-279684218CEF}" type="datetime1">
              <a:rPr lang="vi-VN"/>
              <a:pPr>
                <a:defRPr/>
              </a:pPr>
              <a:t>21/11/2020</a:t>
            </a:fld>
            <a:endParaRPr lang="en-US" dirty="0"/>
          </a:p>
        </p:txBody>
      </p:sp>
      <p:sp>
        <p:nvSpPr>
          <p:cNvPr id="3" name="Slide Number Placeholder 2"/>
          <p:cNvSpPr>
            <a:spLocks noGrp="1"/>
          </p:cNvSpPr>
          <p:nvPr>
            <p:ph type="sldNum" sz="quarter" idx="12"/>
          </p:nvPr>
        </p:nvSpPr>
        <p:spPr>
          <a:xfrm>
            <a:off x="8574088" y="6518275"/>
            <a:ext cx="414337" cy="279400"/>
          </a:xfrm>
        </p:spPr>
        <p:txBody>
          <a:bodyPr/>
          <a:lstStyle/>
          <a:p>
            <a:pPr>
              <a:defRPr/>
            </a:pPr>
            <a:fld id="{A821797F-63D3-4B7A-BBD0-58CA328FEB2C}" type="slidenum">
              <a:rPr lang="en-US" altLang="en-US"/>
              <a:pPr>
                <a:defRPr/>
              </a:pPr>
              <a:t>1</a:t>
            </a:fld>
            <a:endParaRPr lang="en-US"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0" y="381000"/>
            <a:ext cx="9144000" cy="685800"/>
          </a:xfrm>
        </p:spPr>
        <p:txBody>
          <a:bodyPr/>
          <a:lstStyle/>
          <a:p>
            <a:pPr eaLnBrk="1" hangingPunct="1"/>
            <a:r>
              <a:rPr lang="en-US" altLang="en-US" b="1" smtClean="0">
                <a:ln>
                  <a:noFill/>
                </a:ln>
                <a:solidFill>
                  <a:srgbClr val="FF0000"/>
                </a:solidFill>
                <a:latin typeface="Times New Roman" panose="02020603050405020304" pitchFamily="18" charset="0"/>
              </a:rPr>
              <a:t>Điều khoản</a:t>
            </a:r>
          </a:p>
        </p:txBody>
      </p:sp>
      <p:sp>
        <p:nvSpPr>
          <p:cNvPr id="19459" name="Rectangle 3"/>
          <p:cNvSpPr>
            <a:spLocks noGrp="1" noChangeArrowheads="1"/>
          </p:cNvSpPr>
          <p:nvPr>
            <p:ph type="subTitle" idx="1"/>
          </p:nvPr>
        </p:nvSpPr>
        <p:spPr>
          <a:xfrm>
            <a:off x="685800" y="1447800"/>
            <a:ext cx="8001000" cy="4953000"/>
          </a:xfrm>
        </p:spPr>
        <p:txBody>
          <a:bodyPr rtlCol="0">
            <a:normAutofit fontScale="92500" lnSpcReduction="20000"/>
          </a:bodyPr>
          <a:lstStyle/>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1: </a:t>
            </a:r>
            <a:r>
              <a:rPr lang="en-US" altLang="en-US" sz="3000" dirty="0" err="1" smtClean="0">
                <a:latin typeface="Times New Roman" panose="02020603050405020304" pitchFamily="18" charset="0"/>
              </a:rPr>
              <a:t>Khái</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niệm</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các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thuật</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ngữ</a:t>
            </a:r>
            <a:endParaRPr lang="en-US" altLang="en-US" sz="3000" dirty="0" smtClean="0">
              <a:latin typeface="Times New Roman" panose="02020603050405020304" pitchFamily="18" charset="0"/>
            </a:endParaRP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2: </a:t>
            </a:r>
            <a:r>
              <a:rPr lang="en-US" altLang="en-US" sz="3000" dirty="0" err="1" smtClean="0">
                <a:latin typeface="Times New Roman" panose="02020603050405020304" pitchFamily="18" charset="0"/>
              </a:rPr>
              <a:t>Phụ</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lục</a:t>
            </a:r>
            <a:endParaRPr lang="en-US" altLang="en-US" sz="3000" dirty="0" smtClean="0">
              <a:latin typeface="Times New Roman" panose="02020603050405020304" pitchFamily="18" charset="0"/>
            </a:endParaRP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3: </a:t>
            </a:r>
            <a:r>
              <a:rPr lang="en-US" altLang="en-US" sz="3000" dirty="0" err="1" smtClean="0">
                <a:latin typeface="Times New Roman" panose="02020603050405020304" pitchFamily="18" charset="0"/>
              </a:rPr>
              <a:t>Trách</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nhiệm</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của</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các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nước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thành</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viên</a:t>
            </a:r>
            <a:endParaRPr lang="en-US" altLang="en-US" sz="3000" dirty="0" smtClean="0">
              <a:latin typeface="Times New Roman" panose="02020603050405020304" pitchFamily="18" charset="0"/>
            </a:endParaRP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4: </a:t>
            </a:r>
            <a:r>
              <a:rPr lang="en-US" altLang="en-US" sz="3000" dirty="0" err="1" smtClean="0">
                <a:latin typeface="Times New Roman" panose="02020603050405020304" pitchFamily="18" charset="0"/>
              </a:rPr>
              <a:t>Chấp</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nhận</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áp</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dụng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từng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phần</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của</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các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nước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đang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phát</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triển</a:t>
            </a:r>
            <a:endParaRPr lang="en-US" altLang="en-US" sz="3000" dirty="0" smtClean="0">
              <a:latin typeface="Times New Roman" panose="02020603050405020304" pitchFamily="18" charset="0"/>
            </a:endParaRP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5: </a:t>
            </a:r>
            <a:r>
              <a:rPr lang="en-US" altLang="en-US" sz="3000" dirty="0" err="1" smtClean="0">
                <a:latin typeface="Times New Roman" panose="02020603050405020304" pitchFamily="18" charset="0"/>
              </a:rPr>
              <a:t>Hỗ</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trợ</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kỹ</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thuật</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cho</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các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nước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đang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phát</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triển</a:t>
            </a:r>
            <a:endParaRPr lang="en-US" altLang="en-US" sz="3000" dirty="0" smtClean="0">
              <a:latin typeface="Times New Roman" panose="02020603050405020304" pitchFamily="18" charset="0"/>
            </a:endParaRP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6: </a:t>
            </a:r>
            <a:r>
              <a:rPr lang="en-US" altLang="en-US" sz="3000" dirty="0" err="1" smtClean="0">
                <a:latin typeface="Times New Roman" panose="02020603050405020304" pitchFamily="18" charset="0"/>
              </a:rPr>
              <a:t>Công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ước</a:t>
            </a:r>
            <a:r>
              <a:rPr lang="en-US" altLang="en-US" sz="3000" dirty="0" smtClean="0">
                <a:latin typeface="Times New Roman" panose="02020603050405020304" pitchFamily="18" charset="0"/>
              </a:rPr>
              <a:t> HS</a:t>
            </a: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7: </a:t>
            </a:r>
            <a:r>
              <a:rPr lang="en-US" altLang="en-US" sz="3000" dirty="0" err="1" smtClean="0">
                <a:latin typeface="Times New Roman" panose="02020603050405020304" pitchFamily="18" charset="0"/>
              </a:rPr>
              <a:t>Chức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năng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của</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Uỷ</a:t>
            </a:r>
            <a:r>
              <a:rPr lang="en-US" altLang="en-US" sz="3000" dirty="0" smtClean="0">
                <a:latin typeface="Times New Roman" panose="02020603050405020304" pitchFamily="18" charset="0"/>
              </a:rPr>
              <a:t> ban HS</a:t>
            </a: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8: </a:t>
            </a:r>
            <a:r>
              <a:rPr lang="en-US" altLang="en-US" sz="3000" dirty="0" err="1" smtClean="0">
                <a:latin typeface="Times New Roman" panose="02020603050405020304" pitchFamily="18" charset="0"/>
              </a:rPr>
              <a:t>Vai</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trò</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Hội</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đồng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hợp</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tác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hải</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quan</a:t>
            </a:r>
            <a:endParaRPr lang="en-US" altLang="en-US" sz="3000" dirty="0" smtClean="0">
              <a:latin typeface="Times New Roman" panose="02020603050405020304" pitchFamily="18" charset="0"/>
            </a:endParaRP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9: </a:t>
            </a:r>
            <a:r>
              <a:rPr lang="en-US" altLang="en-US" sz="3000" dirty="0" err="1" smtClean="0">
                <a:latin typeface="Times New Roman" panose="02020603050405020304" pitchFamily="18" charset="0"/>
              </a:rPr>
              <a:t>Thuế</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quan</a:t>
            </a:r>
            <a:endParaRPr lang="en-US" altLang="en-US" sz="3000" dirty="0" smtClean="0">
              <a:latin typeface="Times New Roman" panose="02020603050405020304" pitchFamily="18" charset="0"/>
            </a:endParaRP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Điều</a:t>
            </a:r>
            <a:r>
              <a:rPr lang="en-US" altLang="en-US" sz="3000" dirty="0" smtClean="0">
                <a:latin typeface="Times New Roman" panose="02020603050405020304" pitchFamily="18" charset="0"/>
              </a:rPr>
              <a:t> 10: </a:t>
            </a:r>
            <a:r>
              <a:rPr lang="en-US" altLang="en-US" sz="3000" dirty="0" err="1" smtClean="0">
                <a:latin typeface="Times New Roman" panose="02020603050405020304" pitchFamily="18" charset="0"/>
              </a:rPr>
              <a:t>Giải</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quyết</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tranh</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chấp</a:t>
            </a:r>
            <a:endParaRPr lang="en-US" altLang="en-US" sz="3000" dirty="0" smtClean="0">
              <a:latin typeface="Times New Roman" panose="02020603050405020304" pitchFamily="18" charset="0"/>
            </a:endParaRPr>
          </a:p>
          <a:p>
            <a:pPr algn="l" eaLnBrk="1" fontAlgn="auto" hangingPunct="1">
              <a:lnSpc>
                <a:spcPct val="80000"/>
              </a:lnSpc>
              <a:buFont typeface="Arial"/>
              <a:buNone/>
              <a:defRPr/>
            </a:pPr>
            <a:r>
              <a:rPr lang="en-US" altLang="en-US" sz="2800" dirty="0" smtClean="0">
                <a:latin typeface="Times New Roman" panose="02020603050405020304" pitchFamily="18" charset="0"/>
              </a:rPr>
              <a:t> </a:t>
            </a:r>
          </a:p>
        </p:txBody>
      </p:sp>
      <p:sp>
        <p:nvSpPr>
          <p:cNvPr id="2" name="Date Placeholder 1"/>
          <p:cNvSpPr>
            <a:spLocks noGrp="1"/>
          </p:cNvSpPr>
          <p:nvPr>
            <p:ph type="dt" sz="quarter" idx="10"/>
          </p:nvPr>
        </p:nvSpPr>
        <p:spPr>
          <a:xfrm>
            <a:off x="228600" y="6410325"/>
            <a:ext cx="990600" cy="219075"/>
          </a:xfrm>
        </p:spPr>
        <p:txBody>
          <a:bodyPr/>
          <a:lstStyle/>
          <a:p>
            <a:pPr>
              <a:defRPr/>
            </a:pPr>
            <a:fld id="{3EA4C4CE-FD7E-4DFD-A74A-4BC507F8CB30}" type="datetime1">
              <a:rPr lang="vi-VN"/>
              <a:pPr>
                <a:defRPr/>
              </a:pPr>
              <a:t>21/11/2020</a:t>
            </a:fld>
            <a:endParaRPr lang="en-US" dirty="0"/>
          </a:p>
        </p:txBody>
      </p:sp>
      <p:sp>
        <p:nvSpPr>
          <p:cNvPr id="3" name="Slide Number Placeholder 2"/>
          <p:cNvSpPr>
            <a:spLocks noGrp="1"/>
          </p:cNvSpPr>
          <p:nvPr>
            <p:ph type="sldNum" sz="quarter" idx="12"/>
          </p:nvPr>
        </p:nvSpPr>
        <p:spPr>
          <a:xfrm>
            <a:off x="8534400" y="6410325"/>
            <a:ext cx="412750" cy="279400"/>
          </a:xfrm>
        </p:spPr>
        <p:txBody>
          <a:bodyPr/>
          <a:lstStyle/>
          <a:p>
            <a:pPr>
              <a:defRPr/>
            </a:pPr>
            <a:fld id="{1DBC0CCB-16D6-4F09-A94E-D62666F3FC7F}" type="slidenum">
              <a:rPr lang="en-US" altLang="en-US"/>
              <a:pPr>
                <a:defRPr/>
              </a:pPr>
              <a:t>10</a:t>
            </a:fld>
            <a:endParaRPr lang="en-US"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2"/>
          <p:cNvSpPr>
            <a:spLocks noGrp="1" noChangeArrowheads="1"/>
          </p:cNvSpPr>
          <p:nvPr>
            <p:ph type="ctrTitle"/>
          </p:nvPr>
        </p:nvSpPr>
        <p:spPr>
          <a:xfrm>
            <a:off x="0" y="381000"/>
            <a:ext cx="9144000" cy="685800"/>
          </a:xfrm>
        </p:spPr>
        <p:txBody>
          <a:bodyPr/>
          <a:lstStyle/>
          <a:p>
            <a:pPr eaLnBrk="1" hangingPunct="1"/>
            <a:r>
              <a:rPr lang="en-US" altLang="en-US" b="1" smtClean="0">
                <a:ln>
                  <a:noFill/>
                </a:ln>
                <a:solidFill>
                  <a:srgbClr val="FF0000"/>
                </a:solidFill>
                <a:latin typeface="Times New Roman" panose="02020603050405020304" pitchFamily="18" charset="0"/>
              </a:rPr>
              <a:t>Điều khoản (</a:t>
            </a:r>
            <a:r>
              <a:rPr lang="en-US" altLang="en-US" b="1" i="1" smtClean="0">
                <a:ln>
                  <a:noFill/>
                </a:ln>
                <a:solidFill>
                  <a:srgbClr val="FF0000"/>
                </a:solidFill>
                <a:latin typeface="Times New Roman" panose="02020603050405020304" pitchFamily="18" charset="0"/>
              </a:rPr>
              <a:t>tiếp theo</a:t>
            </a:r>
            <a:r>
              <a:rPr lang="en-US" altLang="en-US" b="1" smtClean="0">
                <a:ln>
                  <a:noFill/>
                </a:ln>
                <a:solidFill>
                  <a:srgbClr val="FF0000"/>
                </a:solidFill>
                <a:latin typeface="Times New Roman" panose="02020603050405020304" pitchFamily="18" charset="0"/>
              </a:rPr>
              <a:t>)</a:t>
            </a:r>
          </a:p>
        </p:txBody>
      </p:sp>
      <p:sp>
        <p:nvSpPr>
          <p:cNvPr id="21507" name="Rectangle 3"/>
          <p:cNvSpPr>
            <a:spLocks noGrp="1" noChangeArrowheads="1"/>
          </p:cNvSpPr>
          <p:nvPr>
            <p:ph type="subTitle" idx="1"/>
          </p:nvPr>
        </p:nvSpPr>
        <p:spPr>
          <a:xfrm>
            <a:off x="685800" y="1524000"/>
            <a:ext cx="8001000" cy="4876800"/>
          </a:xfrm>
        </p:spPr>
        <p:txBody>
          <a:bodyPr rtlCol="0">
            <a:normAutofit fontScale="92500" lnSpcReduction="10000"/>
          </a:bodyPr>
          <a:lstStyle/>
          <a:p>
            <a:pPr algn="l" eaLnBrk="1" fontAlgn="auto" hangingPunct="1">
              <a:lnSpc>
                <a:spcPct val="90000"/>
              </a:lnSpc>
              <a:buFont typeface="Arial"/>
              <a:buNone/>
              <a:defRPr/>
            </a:pPr>
            <a:r>
              <a:rPr lang="en-US" altLang="en-US" sz="2800" smtClean="0">
                <a:latin typeface="Times New Roman" panose="02020603050405020304" pitchFamily="18" charset="0"/>
              </a:rPr>
              <a:t>Điều 11: Điều kiện trở thành thành viên công ước </a:t>
            </a:r>
          </a:p>
          <a:p>
            <a:pPr algn="l" eaLnBrk="1" fontAlgn="auto" hangingPunct="1">
              <a:lnSpc>
                <a:spcPct val="90000"/>
              </a:lnSpc>
              <a:buFont typeface="Arial"/>
              <a:buNone/>
              <a:defRPr/>
            </a:pPr>
            <a:r>
              <a:rPr lang="en-US" altLang="en-US" sz="2800" smtClean="0">
                <a:latin typeface="Times New Roman" panose="02020603050405020304" pitchFamily="18" charset="0"/>
              </a:rPr>
              <a:t>Điều 12: Thủ tục trở thành thành viên công ước </a:t>
            </a:r>
          </a:p>
          <a:p>
            <a:pPr algn="l" eaLnBrk="1" fontAlgn="auto" hangingPunct="1">
              <a:lnSpc>
                <a:spcPct val="90000"/>
              </a:lnSpc>
              <a:buFont typeface="Arial"/>
              <a:buNone/>
              <a:defRPr/>
            </a:pPr>
            <a:r>
              <a:rPr lang="en-US" altLang="en-US" sz="2800" smtClean="0">
                <a:latin typeface="Times New Roman" panose="02020603050405020304" pitchFamily="18" charset="0"/>
              </a:rPr>
              <a:t>Điều 13: Hiệu lực </a:t>
            </a:r>
          </a:p>
          <a:p>
            <a:pPr algn="l" eaLnBrk="1" fontAlgn="auto" hangingPunct="1">
              <a:lnSpc>
                <a:spcPct val="90000"/>
              </a:lnSpc>
              <a:buFont typeface="Arial"/>
              <a:buNone/>
              <a:defRPr/>
            </a:pPr>
            <a:r>
              <a:rPr lang="en-US" altLang="en-US" sz="2800" smtClean="0">
                <a:latin typeface="Times New Roman" panose="02020603050405020304" pitchFamily="18" charset="0"/>
              </a:rPr>
              <a:t>Điều 14: Áp dụng HS tại các vùng lãnh thổ phụ thuộc</a:t>
            </a:r>
          </a:p>
          <a:p>
            <a:pPr algn="l" eaLnBrk="1" fontAlgn="auto" hangingPunct="1">
              <a:lnSpc>
                <a:spcPct val="90000"/>
              </a:lnSpc>
              <a:buFont typeface="Arial"/>
              <a:buNone/>
              <a:defRPr/>
            </a:pPr>
            <a:r>
              <a:rPr lang="en-US" altLang="en-US" sz="2800" smtClean="0">
                <a:latin typeface="Times New Roman" panose="02020603050405020304" pitchFamily="18" charset="0"/>
              </a:rPr>
              <a:t>Điều 15: Rút khỏi Công ước</a:t>
            </a:r>
          </a:p>
          <a:p>
            <a:pPr algn="l" eaLnBrk="1" fontAlgn="auto" hangingPunct="1">
              <a:lnSpc>
                <a:spcPct val="90000"/>
              </a:lnSpc>
              <a:buFont typeface="Arial"/>
              <a:buNone/>
              <a:defRPr/>
            </a:pPr>
            <a:r>
              <a:rPr lang="en-US" altLang="en-US" sz="2800" smtClean="0">
                <a:latin typeface="Times New Roman" panose="02020603050405020304" pitchFamily="18" charset="0"/>
              </a:rPr>
              <a:t>Điều 16: Thủ tục sửa đổi</a:t>
            </a:r>
          </a:p>
          <a:p>
            <a:pPr algn="l" eaLnBrk="1" fontAlgn="auto" hangingPunct="1">
              <a:lnSpc>
                <a:spcPct val="90000"/>
              </a:lnSpc>
              <a:buFont typeface="Arial"/>
              <a:buNone/>
              <a:defRPr/>
            </a:pPr>
            <a:r>
              <a:rPr lang="en-US" altLang="en-US" sz="2800" smtClean="0">
                <a:latin typeface="Times New Roman" panose="02020603050405020304" pitchFamily="18" charset="0"/>
              </a:rPr>
              <a:t>Điều 17: Quyền của các bên tham gia </a:t>
            </a:r>
          </a:p>
          <a:p>
            <a:pPr algn="l" eaLnBrk="1" fontAlgn="auto" hangingPunct="1">
              <a:lnSpc>
                <a:spcPct val="90000"/>
              </a:lnSpc>
              <a:buFont typeface="Arial"/>
              <a:buNone/>
              <a:defRPr/>
            </a:pPr>
            <a:r>
              <a:rPr lang="en-US" altLang="en-US" sz="2800" smtClean="0">
                <a:latin typeface="Times New Roman" panose="02020603050405020304" pitchFamily="18" charset="0"/>
              </a:rPr>
              <a:t>Điều 18: Bảo lưu</a:t>
            </a:r>
          </a:p>
          <a:p>
            <a:pPr algn="l" eaLnBrk="1" fontAlgn="auto" hangingPunct="1">
              <a:lnSpc>
                <a:spcPct val="90000"/>
              </a:lnSpc>
              <a:buFont typeface="Arial"/>
              <a:buNone/>
              <a:defRPr/>
            </a:pPr>
            <a:r>
              <a:rPr lang="en-US" altLang="en-US" sz="2800" smtClean="0">
                <a:latin typeface="Times New Roman" panose="02020603050405020304" pitchFamily="18" charset="0"/>
              </a:rPr>
              <a:t>Điều 19: Thông báo của Tổng thư ký</a:t>
            </a:r>
          </a:p>
          <a:p>
            <a:pPr algn="l" eaLnBrk="1" fontAlgn="auto" hangingPunct="1">
              <a:lnSpc>
                <a:spcPct val="90000"/>
              </a:lnSpc>
              <a:buFont typeface="Arial"/>
              <a:buNone/>
              <a:defRPr/>
            </a:pPr>
            <a:r>
              <a:rPr lang="en-US" altLang="en-US" sz="2800" smtClean="0">
                <a:latin typeface="Times New Roman" panose="02020603050405020304" pitchFamily="18" charset="0"/>
              </a:rPr>
              <a:t>Điều 20: Đăng ký tại LHQ</a:t>
            </a:r>
          </a:p>
          <a:p>
            <a:pPr algn="l" eaLnBrk="1" fontAlgn="auto" hangingPunct="1">
              <a:lnSpc>
                <a:spcPct val="90000"/>
              </a:lnSpc>
              <a:buFontTx/>
              <a:buChar char="-"/>
              <a:defRPr/>
            </a:pPr>
            <a:endParaRPr lang="en-US" altLang="en-US" sz="2800" smtClean="0">
              <a:latin typeface="Times New Roman" panose="02020603050405020304" pitchFamily="18" charset="0"/>
            </a:endParaRPr>
          </a:p>
        </p:txBody>
      </p:sp>
      <p:sp>
        <p:nvSpPr>
          <p:cNvPr id="2" name="Date Placeholder 1"/>
          <p:cNvSpPr>
            <a:spLocks noGrp="1"/>
          </p:cNvSpPr>
          <p:nvPr>
            <p:ph type="dt" sz="quarter" idx="10"/>
          </p:nvPr>
        </p:nvSpPr>
        <p:spPr>
          <a:xfrm>
            <a:off x="228600" y="6400800"/>
            <a:ext cx="914400" cy="304800"/>
          </a:xfrm>
        </p:spPr>
        <p:txBody>
          <a:bodyPr/>
          <a:lstStyle/>
          <a:p>
            <a:pPr>
              <a:defRPr/>
            </a:pPr>
            <a:fld id="{8ABC6AB2-4362-4AD4-B98C-99B2A95B9D86}" type="datetime1">
              <a:rPr lang="vi-VN"/>
              <a:pPr>
                <a:defRPr/>
              </a:pPr>
              <a:t>21/11/2020</a:t>
            </a:fld>
            <a:endParaRPr lang="en-US" dirty="0"/>
          </a:p>
        </p:txBody>
      </p:sp>
      <p:sp>
        <p:nvSpPr>
          <p:cNvPr id="3" name="Slide Number Placeholder 2"/>
          <p:cNvSpPr>
            <a:spLocks noGrp="1"/>
          </p:cNvSpPr>
          <p:nvPr>
            <p:ph type="sldNum" sz="quarter" idx="12"/>
          </p:nvPr>
        </p:nvSpPr>
        <p:spPr>
          <a:xfrm>
            <a:off x="8480425" y="6430963"/>
            <a:ext cx="412750" cy="279400"/>
          </a:xfrm>
        </p:spPr>
        <p:txBody>
          <a:bodyPr/>
          <a:lstStyle/>
          <a:p>
            <a:pPr>
              <a:defRPr/>
            </a:pPr>
            <a:fld id="{63F4D288-8880-4297-B19A-2B9B6194E7F8}" type="slidenum">
              <a:rPr lang="en-US" altLang="en-US"/>
              <a:pPr>
                <a:defRPr/>
              </a:pPr>
              <a:t>11</a:t>
            </a:fld>
            <a:endParaRPr lang="en-US"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0" y="685800"/>
            <a:ext cx="9144000" cy="914400"/>
          </a:xfrm>
        </p:spPr>
        <p:txBody>
          <a:bodyPr/>
          <a:lstStyle/>
          <a:p>
            <a:pPr eaLnBrk="1" hangingPunct="1"/>
            <a:r>
              <a:rPr lang="en-US" altLang="en-US" b="1" smtClean="0">
                <a:ln>
                  <a:noFill/>
                </a:ln>
                <a:solidFill>
                  <a:srgbClr val="FF0000"/>
                </a:solidFill>
                <a:latin typeface="Times New Roman" panose="02020603050405020304" pitchFamily="18" charset="0"/>
              </a:rPr>
              <a:t>Nội dung chính các điều khoản</a:t>
            </a:r>
          </a:p>
        </p:txBody>
      </p:sp>
      <p:sp>
        <p:nvSpPr>
          <p:cNvPr id="37891" name="Rectangle 3"/>
          <p:cNvSpPr>
            <a:spLocks noGrp="1" noChangeArrowheads="1"/>
          </p:cNvSpPr>
          <p:nvPr>
            <p:ph type="subTitle" idx="1"/>
          </p:nvPr>
        </p:nvSpPr>
        <p:spPr>
          <a:xfrm>
            <a:off x="685800" y="1905000"/>
            <a:ext cx="8001000" cy="4495800"/>
          </a:xfrm>
          <a:noFill/>
        </p:spPr>
        <p:txBody>
          <a:bodyPr/>
          <a:lstStyle/>
          <a:p>
            <a:pPr algn="just" eaLnBrk="1" hangingPunct="1">
              <a:lnSpc>
                <a:spcPct val="90000"/>
              </a:lnSpc>
              <a:buFontTx/>
              <a:buChar char="-"/>
            </a:pPr>
            <a:r>
              <a:rPr lang="en-US" altLang="en-US" sz="2800" smtClean="0">
                <a:latin typeface="Times New Roman" panose="02020603050405020304" pitchFamily="18" charset="0"/>
              </a:rPr>
              <a:t> Khái niệm</a:t>
            </a:r>
          </a:p>
          <a:p>
            <a:pPr algn="just" eaLnBrk="1" hangingPunct="1">
              <a:lnSpc>
                <a:spcPct val="90000"/>
              </a:lnSpc>
              <a:buFontTx/>
              <a:buChar char="-"/>
            </a:pPr>
            <a:r>
              <a:rPr lang="en-US" altLang="en-US" sz="2800" smtClean="0">
                <a:latin typeface="Times New Roman" panose="02020603050405020304" pitchFamily="18" charset="0"/>
              </a:rPr>
              <a:t> Danh mục HS (phụ lục)</a:t>
            </a:r>
          </a:p>
          <a:p>
            <a:pPr algn="just" eaLnBrk="1" hangingPunct="1">
              <a:lnSpc>
                <a:spcPct val="90000"/>
              </a:lnSpc>
              <a:buFontTx/>
              <a:buChar char="-"/>
            </a:pPr>
            <a:r>
              <a:rPr lang="en-US" altLang="en-US" sz="2800" smtClean="0">
                <a:latin typeface="Times New Roman" panose="02020603050405020304" pitchFamily="18" charset="0"/>
              </a:rPr>
              <a:t> Quyền và nghĩa vụ các nước thành viên </a:t>
            </a:r>
          </a:p>
          <a:p>
            <a:pPr algn="just" eaLnBrk="1" hangingPunct="1">
              <a:lnSpc>
                <a:spcPct val="90000"/>
              </a:lnSpc>
              <a:buFontTx/>
              <a:buChar char="-"/>
            </a:pPr>
            <a:r>
              <a:rPr lang="en-US" altLang="en-US" sz="2800" smtClean="0">
                <a:latin typeface="Times New Roman" panose="02020603050405020304" pitchFamily="18" charset="0"/>
              </a:rPr>
              <a:t> Áp dụng HS của các nước thành viên</a:t>
            </a:r>
          </a:p>
          <a:p>
            <a:pPr algn="just" eaLnBrk="1" hangingPunct="1">
              <a:lnSpc>
                <a:spcPct val="90000"/>
              </a:lnSpc>
              <a:buFontTx/>
              <a:buChar char="-"/>
            </a:pPr>
            <a:r>
              <a:rPr lang="en-US" altLang="en-US" sz="2800" smtClean="0">
                <a:latin typeface="Times New Roman" panose="02020603050405020304" pitchFamily="18" charset="0"/>
              </a:rPr>
              <a:t> Duy trì và sửa đổi Công ước</a:t>
            </a:r>
          </a:p>
          <a:p>
            <a:pPr algn="just" eaLnBrk="1" hangingPunct="1">
              <a:lnSpc>
                <a:spcPct val="90000"/>
              </a:lnSpc>
              <a:buFontTx/>
              <a:buChar char="-"/>
            </a:pPr>
            <a:r>
              <a:rPr lang="en-US" altLang="en-US" sz="2800" smtClean="0">
                <a:latin typeface="Times New Roman" panose="02020603050405020304" pitchFamily="18" charset="0"/>
              </a:rPr>
              <a:t> Chức năng, vai trò của Hội đồng Hợp tác Hải quan; Uỷ ban HS</a:t>
            </a:r>
          </a:p>
          <a:p>
            <a:pPr algn="just" eaLnBrk="1" hangingPunct="1">
              <a:lnSpc>
                <a:spcPct val="90000"/>
              </a:lnSpc>
              <a:buFontTx/>
              <a:buChar char="-"/>
            </a:pPr>
            <a:r>
              <a:rPr lang="en-US" altLang="en-US" sz="2800" smtClean="0">
                <a:latin typeface="Times New Roman" panose="02020603050405020304" pitchFamily="18" charset="0"/>
              </a:rPr>
              <a:t> Giải quyết tranh chấp</a:t>
            </a:r>
          </a:p>
        </p:txBody>
      </p:sp>
      <p:sp>
        <p:nvSpPr>
          <p:cNvPr id="2" name="Date Placeholder 1"/>
          <p:cNvSpPr>
            <a:spLocks noGrp="1"/>
          </p:cNvSpPr>
          <p:nvPr>
            <p:ph type="dt" sz="quarter" idx="10"/>
          </p:nvPr>
        </p:nvSpPr>
        <p:spPr>
          <a:xfrm>
            <a:off x="228600" y="6426200"/>
            <a:ext cx="838200" cy="279400"/>
          </a:xfrm>
        </p:spPr>
        <p:txBody>
          <a:bodyPr/>
          <a:lstStyle/>
          <a:p>
            <a:pPr>
              <a:defRPr/>
            </a:pPr>
            <a:fld id="{965A5D30-2A65-4D22-955A-9E7F76FB7BA3}" type="datetime1">
              <a:rPr lang="vi-VN"/>
              <a:pPr>
                <a:defRPr/>
              </a:pPr>
              <a:t>21/11/2020</a:t>
            </a:fld>
            <a:endParaRPr lang="en-US" dirty="0"/>
          </a:p>
        </p:txBody>
      </p:sp>
      <p:sp>
        <p:nvSpPr>
          <p:cNvPr id="3" name="Slide Number Placeholder 2"/>
          <p:cNvSpPr>
            <a:spLocks noGrp="1"/>
          </p:cNvSpPr>
          <p:nvPr>
            <p:ph type="sldNum" sz="quarter" idx="12"/>
          </p:nvPr>
        </p:nvSpPr>
        <p:spPr>
          <a:xfrm>
            <a:off x="8610600" y="6396038"/>
            <a:ext cx="412750" cy="279400"/>
          </a:xfrm>
        </p:spPr>
        <p:txBody>
          <a:bodyPr/>
          <a:lstStyle/>
          <a:p>
            <a:pPr>
              <a:defRPr/>
            </a:pPr>
            <a:fld id="{F7BFFD5F-CD24-422C-9837-2DD1D89ED285}" type="slidenum">
              <a:rPr lang="en-US" altLang="en-US"/>
              <a:pPr>
                <a:defRPr/>
              </a:pPr>
              <a:t>12</a:t>
            </a:fld>
            <a:endParaRPr lang="en-US"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457200" y="304800"/>
            <a:ext cx="7848600" cy="838200"/>
          </a:xfrm>
        </p:spPr>
        <p:txBody>
          <a:bodyPr/>
          <a:lstStyle/>
          <a:p>
            <a:pPr eaLnBrk="1" hangingPunct="1"/>
            <a:r>
              <a:rPr lang="en-US" altLang="en-US" b="1" smtClean="0">
                <a:ln>
                  <a:noFill/>
                </a:ln>
                <a:solidFill>
                  <a:srgbClr val="FF0000"/>
                </a:solidFill>
                <a:latin typeface="Times New Roman" panose="02020603050405020304" pitchFamily="18" charset="0"/>
              </a:rPr>
              <a:t>ĐIỀU HÀNH CÔNG ƯỚC</a:t>
            </a:r>
          </a:p>
        </p:txBody>
      </p:sp>
      <p:sp>
        <p:nvSpPr>
          <p:cNvPr id="39939" name="Rectangle 3"/>
          <p:cNvSpPr>
            <a:spLocks noGrp="1" noChangeArrowheads="1"/>
          </p:cNvSpPr>
          <p:nvPr>
            <p:ph type="subTitle" idx="1"/>
          </p:nvPr>
        </p:nvSpPr>
        <p:spPr>
          <a:xfrm>
            <a:off x="609600" y="2209800"/>
            <a:ext cx="7924800" cy="2590800"/>
          </a:xfrm>
        </p:spPr>
        <p:txBody>
          <a:bodyPr/>
          <a:lstStyle/>
          <a:p>
            <a:pPr algn="l" eaLnBrk="1" hangingPunct="1">
              <a:buFontTx/>
              <a:buChar char="-"/>
            </a:pPr>
            <a:r>
              <a:rPr lang="en-US" altLang="en-US" sz="3000" smtClean="0">
                <a:latin typeface="Times New Roman" panose="02020603050405020304" pitchFamily="18" charset="0"/>
              </a:rPr>
              <a:t> Hội đồng Hợp tác Hải quan (Customs Co-operation Council)</a:t>
            </a:r>
          </a:p>
          <a:p>
            <a:pPr algn="l" eaLnBrk="1" hangingPunct="1">
              <a:buFontTx/>
              <a:buChar char="-"/>
            </a:pPr>
            <a:r>
              <a:rPr lang="en-US" altLang="en-US" sz="3000" smtClean="0">
                <a:latin typeface="Times New Roman" panose="02020603050405020304" pitchFamily="18" charset="0"/>
              </a:rPr>
              <a:t> Uỷ ban HS (HS Committee)</a:t>
            </a:r>
          </a:p>
          <a:p>
            <a:pPr algn="l" eaLnBrk="1" hangingPunct="1">
              <a:buFontTx/>
              <a:buChar char="-"/>
            </a:pPr>
            <a:r>
              <a:rPr lang="en-US" altLang="en-US" sz="3000" smtClean="0">
                <a:latin typeface="Times New Roman" panose="02020603050405020304" pitchFamily="18" charset="0"/>
              </a:rPr>
              <a:t> Các nước thành viên (Contracting Parties)</a:t>
            </a:r>
          </a:p>
          <a:p>
            <a:pPr eaLnBrk="1" hangingPunct="1"/>
            <a:endParaRPr lang="en-US" altLang="en-US" smtClean="0">
              <a:latin typeface="Times New Roman" panose="02020603050405020304" pitchFamily="18" charset="0"/>
            </a:endParaRPr>
          </a:p>
        </p:txBody>
      </p:sp>
      <p:sp>
        <p:nvSpPr>
          <p:cNvPr id="2" name="Date Placeholder 1"/>
          <p:cNvSpPr>
            <a:spLocks noGrp="1"/>
          </p:cNvSpPr>
          <p:nvPr>
            <p:ph type="dt" sz="quarter" idx="10"/>
          </p:nvPr>
        </p:nvSpPr>
        <p:spPr>
          <a:xfrm>
            <a:off x="0" y="6477000"/>
            <a:ext cx="947738" cy="279400"/>
          </a:xfrm>
        </p:spPr>
        <p:txBody>
          <a:bodyPr/>
          <a:lstStyle/>
          <a:p>
            <a:pPr>
              <a:defRPr/>
            </a:pPr>
            <a:fld id="{85AFAA4E-4FE5-4242-B9CA-71435E93A140}" type="datetime1">
              <a:rPr lang="vi-VN"/>
              <a:pPr>
                <a:defRPr/>
              </a:pPr>
              <a:t>21/11/2020</a:t>
            </a:fld>
            <a:endParaRPr lang="en-US" dirty="0"/>
          </a:p>
        </p:txBody>
      </p:sp>
      <p:sp>
        <p:nvSpPr>
          <p:cNvPr id="3" name="Slide Number Placeholder 2"/>
          <p:cNvSpPr>
            <a:spLocks noGrp="1"/>
          </p:cNvSpPr>
          <p:nvPr>
            <p:ph type="sldNum" sz="quarter" idx="12"/>
          </p:nvPr>
        </p:nvSpPr>
        <p:spPr>
          <a:xfrm>
            <a:off x="8610600" y="6451600"/>
            <a:ext cx="412750" cy="279400"/>
          </a:xfrm>
        </p:spPr>
        <p:txBody>
          <a:bodyPr/>
          <a:lstStyle/>
          <a:p>
            <a:pPr>
              <a:defRPr/>
            </a:pPr>
            <a:fld id="{CC7AF98E-5D83-4864-A5BA-6E9A232D53A3}" type="slidenum">
              <a:rPr lang="en-US" altLang="en-US"/>
              <a:pPr>
                <a:defRPr/>
              </a:pPr>
              <a:t>13</a:t>
            </a:fld>
            <a:endParaRPr lang="en-US"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Grp="1" noChangeArrowheads="1"/>
          </p:cNvSpPr>
          <p:nvPr>
            <p:ph type="ctrTitle"/>
          </p:nvPr>
        </p:nvSpPr>
        <p:spPr>
          <a:xfrm>
            <a:off x="693738" y="228600"/>
            <a:ext cx="7848600" cy="1295400"/>
          </a:xfrm>
        </p:spPr>
        <p:txBody>
          <a:bodyPr/>
          <a:lstStyle/>
          <a:p>
            <a:pPr eaLnBrk="1" hangingPunct="1"/>
            <a:r>
              <a:rPr lang="en-US" altLang="en-US" sz="4000" b="1" smtClean="0">
                <a:ln>
                  <a:noFill/>
                </a:ln>
                <a:solidFill>
                  <a:srgbClr val="FF0000"/>
                </a:solidFill>
                <a:latin typeface="Times New Roman" panose="02020603050405020304" pitchFamily="18" charset="0"/>
              </a:rPr>
              <a:t>Vai trò của Hội đồng</a:t>
            </a:r>
            <a:r>
              <a:rPr lang="en-US" altLang="en-US" b="1" smtClean="0">
                <a:ln>
                  <a:noFill/>
                </a:ln>
                <a:solidFill>
                  <a:srgbClr val="FF0000"/>
                </a:solidFill>
                <a:latin typeface="Times New Roman" panose="02020603050405020304" pitchFamily="18" charset="0"/>
              </a:rPr>
              <a:t/>
            </a:r>
            <a:br>
              <a:rPr lang="en-US" altLang="en-US" b="1" smtClean="0">
                <a:ln>
                  <a:noFill/>
                </a:ln>
                <a:solidFill>
                  <a:srgbClr val="FF0000"/>
                </a:solidFill>
                <a:latin typeface="Times New Roman" panose="02020603050405020304" pitchFamily="18" charset="0"/>
              </a:rPr>
            </a:br>
            <a:r>
              <a:rPr lang="en-US" altLang="en-US" sz="2800" b="1" smtClean="0">
                <a:ln>
                  <a:noFill/>
                </a:ln>
                <a:solidFill>
                  <a:schemeClr val="tx1"/>
                </a:solidFill>
                <a:latin typeface="Times New Roman" panose="02020603050405020304" pitchFamily="18" charset="0"/>
              </a:rPr>
              <a:t>(Điều 8)</a:t>
            </a:r>
          </a:p>
        </p:txBody>
      </p:sp>
      <p:sp>
        <p:nvSpPr>
          <p:cNvPr id="41987" name="Rectangle 3"/>
          <p:cNvSpPr>
            <a:spLocks noGrp="1" noChangeArrowheads="1"/>
          </p:cNvSpPr>
          <p:nvPr>
            <p:ph type="subTitle" idx="1"/>
          </p:nvPr>
        </p:nvSpPr>
        <p:spPr>
          <a:xfrm>
            <a:off x="838200" y="2286000"/>
            <a:ext cx="7924800" cy="3581400"/>
          </a:xfrm>
        </p:spPr>
        <p:txBody>
          <a:bodyPr/>
          <a:lstStyle/>
          <a:p>
            <a:pPr algn="l" eaLnBrk="1" hangingPunct="1">
              <a:buFontTx/>
              <a:buChar char="-"/>
            </a:pPr>
            <a:r>
              <a:rPr lang="en-US" altLang="en-US" sz="3000" smtClean="0">
                <a:latin typeface="Times New Roman" panose="02020603050405020304" pitchFamily="18" charset="0"/>
              </a:rPr>
              <a:t> Xem xét các đề nghị sửa đổi công ước do Ủy ban HS đệ trình.</a:t>
            </a:r>
          </a:p>
          <a:p>
            <a:pPr algn="l" eaLnBrk="1" hangingPunct="1">
              <a:buFontTx/>
              <a:buChar char="-"/>
            </a:pPr>
            <a:r>
              <a:rPr lang="en-US" altLang="en-US" sz="3000" smtClean="0">
                <a:latin typeface="Times New Roman" panose="02020603050405020304" pitchFamily="18" charset="0"/>
              </a:rPr>
              <a:t> Thông qua Chú giải chi tiết (</a:t>
            </a:r>
            <a:r>
              <a:rPr lang="en-US" altLang="en-US" sz="3000" i="1" smtClean="0">
                <a:latin typeface="Times New Roman" panose="02020603050405020304" pitchFamily="18" charset="0"/>
              </a:rPr>
              <a:t>E. Notes)</a:t>
            </a:r>
            <a:r>
              <a:rPr lang="en-US" altLang="en-US" sz="3000" b="1" i="1" smtClean="0">
                <a:latin typeface="Times New Roman" panose="02020603050405020304" pitchFamily="18" charset="0"/>
              </a:rPr>
              <a:t>, </a:t>
            </a:r>
            <a:r>
              <a:rPr lang="en-US" altLang="en-US" sz="3000" smtClean="0">
                <a:latin typeface="Times New Roman" panose="02020603050405020304" pitchFamily="18" charset="0"/>
              </a:rPr>
              <a:t>ý kiến phân loại</a:t>
            </a:r>
            <a:r>
              <a:rPr lang="en-US" altLang="en-US" sz="3000" b="1" i="1" smtClean="0">
                <a:latin typeface="Times New Roman" panose="02020603050405020304" pitchFamily="18" charset="0"/>
              </a:rPr>
              <a:t> </a:t>
            </a:r>
            <a:r>
              <a:rPr lang="en-US" altLang="en-US" sz="3000" i="1" smtClean="0">
                <a:latin typeface="Times New Roman" panose="02020603050405020304" pitchFamily="18" charset="0"/>
              </a:rPr>
              <a:t>(Classification Opinions)</a:t>
            </a:r>
            <a:r>
              <a:rPr lang="en-US" altLang="en-US" sz="3000" b="1" i="1" smtClean="0">
                <a:latin typeface="Times New Roman" panose="02020603050405020304" pitchFamily="18" charset="0"/>
              </a:rPr>
              <a:t>, </a:t>
            </a:r>
            <a:r>
              <a:rPr lang="en-US" altLang="en-US" sz="3000" smtClean="0">
                <a:latin typeface="Times New Roman" panose="02020603050405020304" pitchFamily="18" charset="0"/>
              </a:rPr>
              <a:t>gợi ý và khuyến nghị (</a:t>
            </a:r>
            <a:r>
              <a:rPr lang="en-US" altLang="en-US" sz="3000" i="1" smtClean="0">
                <a:latin typeface="Times New Roman" panose="02020603050405020304" pitchFamily="18" charset="0"/>
              </a:rPr>
              <a:t>advice and recommendation</a:t>
            </a:r>
            <a:r>
              <a:rPr lang="en-US" altLang="en-US" sz="3000" b="1" i="1" smtClean="0">
                <a:latin typeface="Times New Roman" panose="02020603050405020304" pitchFamily="18" charset="0"/>
              </a:rPr>
              <a:t>) </a:t>
            </a:r>
            <a:r>
              <a:rPr lang="en-US" altLang="en-US" sz="3000" smtClean="0">
                <a:latin typeface="Times New Roman" panose="02020603050405020304" pitchFamily="18" charset="0"/>
              </a:rPr>
              <a:t>do Ủy ban HS đệ trình</a:t>
            </a:r>
          </a:p>
        </p:txBody>
      </p:sp>
      <p:sp>
        <p:nvSpPr>
          <p:cNvPr id="2" name="Date Placeholder 1"/>
          <p:cNvSpPr>
            <a:spLocks noGrp="1"/>
          </p:cNvSpPr>
          <p:nvPr>
            <p:ph type="dt" sz="quarter" idx="10"/>
          </p:nvPr>
        </p:nvSpPr>
        <p:spPr>
          <a:xfrm>
            <a:off x="-185738" y="6426200"/>
            <a:ext cx="1023938" cy="431800"/>
          </a:xfrm>
        </p:spPr>
        <p:txBody>
          <a:bodyPr/>
          <a:lstStyle/>
          <a:p>
            <a:pPr>
              <a:defRPr/>
            </a:pPr>
            <a:fld id="{8B547C00-BF6E-46ED-ACA1-7AB1B9D912C5}" type="datetime1">
              <a:rPr lang="vi-VN"/>
              <a:pPr>
                <a:defRPr/>
              </a:pPr>
              <a:t>21/11/2020</a:t>
            </a:fld>
            <a:endParaRPr lang="en-US" dirty="0"/>
          </a:p>
        </p:txBody>
      </p:sp>
      <p:sp>
        <p:nvSpPr>
          <p:cNvPr id="3" name="Slide Number Placeholder 2"/>
          <p:cNvSpPr>
            <a:spLocks noGrp="1"/>
          </p:cNvSpPr>
          <p:nvPr>
            <p:ph type="sldNum" sz="quarter" idx="12"/>
          </p:nvPr>
        </p:nvSpPr>
        <p:spPr>
          <a:xfrm>
            <a:off x="8556625" y="6426200"/>
            <a:ext cx="412750" cy="279400"/>
          </a:xfrm>
        </p:spPr>
        <p:txBody>
          <a:bodyPr/>
          <a:lstStyle/>
          <a:p>
            <a:pPr>
              <a:defRPr/>
            </a:pPr>
            <a:fld id="{1F20A703-DDA2-4E5B-89FF-2AF808263E8F}" type="slidenum">
              <a:rPr lang="en-US" altLang="en-US"/>
              <a:pPr>
                <a:defRPr/>
              </a:pPr>
              <a:t>14</a:t>
            </a:fld>
            <a:endParaRPr lang="en-US"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762000" y="533400"/>
            <a:ext cx="7696200" cy="1295400"/>
          </a:xfrm>
        </p:spPr>
        <p:txBody>
          <a:bodyPr rtlCol="0">
            <a:normAutofit fontScale="90000"/>
          </a:bodyPr>
          <a:lstStyle/>
          <a:p>
            <a:pPr eaLnBrk="1" fontAlgn="auto" hangingPunct="1">
              <a:spcAft>
                <a:spcPts val="0"/>
              </a:spcAft>
              <a:defRPr/>
            </a:pPr>
            <a:r>
              <a:rPr lang="en-US" altLang="en-US" sz="4000" smtClean="0">
                <a:solidFill>
                  <a:schemeClr val="tx1">
                    <a:lumMod val="85000"/>
                    <a:lumOff val="15000"/>
                  </a:schemeClr>
                </a:solidFill>
                <a:latin typeface="Times New Roman" panose="02020603050405020304" pitchFamily="18" charset="0"/>
              </a:rPr>
              <a:t/>
            </a:r>
            <a:br>
              <a:rPr lang="en-US" altLang="en-US" sz="4000" smtClean="0">
                <a:solidFill>
                  <a:schemeClr val="tx1">
                    <a:lumMod val="85000"/>
                    <a:lumOff val="15000"/>
                  </a:schemeClr>
                </a:solidFill>
                <a:latin typeface="Times New Roman" panose="02020603050405020304" pitchFamily="18" charset="0"/>
              </a:rPr>
            </a:br>
            <a:r>
              <a:rPr lang="en-US" altLang="en-US" sz="4000" b="1" smtClean="0">
                <a:solidFill>
                  <a:srgbClr val="FF0000"/>
                </a:solidFill>
                <a:latin typeface="Times New Roman" panose="02020603050405020304" pitchFamily="18" charset="0"/>
              </a:rPr>
              <a:t>Chức năng Ủy ban HS</a:t>
            </a:r>
            <a:br>
              <a:rPr lang="en-US" altLang="en-US" sz="4000" b="1" smtClean="0">
                <a:solidFill>
                  <a:srgbClr val="FF0000"/>
                </a:solidFill>
                <a:latin typeface="Times New Roman" panose="02020603050405020304" pitchFamily="18" charset="0"/>
              </a:rPr>
            </a:br>
            <a:r>
              <a:rPr lang="en-US" altLang="en-US" sz="2800" b="1" smtClean="0">
                <a:solidFill>
                  <a:schemeClr val="tx1"/>
                </a:solidFill>
                <a:latin typeface="Times New Roman" panose="02020603050405020304" pitchFamily="18" charset="0"/>
              </a:rPr>
              <a:t>(Điều 7)</a:t>
            </a:r>
            <a:r>
              <a:rPr lang="en-US" altLang="en-US" sz="2800" smtClean="0">
                <a:solidFill>
                  <a:schemeClr val="tx1"/>
                </a:solidFill>
                <a:latin typeface="Times New Roman" panose="02020603050405020304" pitchFamily="18" charset="0"/>
              </a:rPr>
              <a:t/>
            </a:r>
            <a:br>
              <a:rPr lang="en-US" altLang="en-US" sz="2800" smtClean="0">
                <a:solidFill>
                  <a:schemeClr val="tx1"/>
                </a:solidFill>
                <a:latin typeface="Times New Roman" panose="02020603050405020304" pitchFamily="18" charset="0"/>
              </a:rPr>
            </a:br>
            <a:endParaRPr lang="en-US" altLang="en-US" sz="2800" smtClean="0">
              <a:solidFill>
                <a:schemeClr val="tx1"/>
              </a:solidFill>
              <a:latin typeface="Times New Roman" panose="02020603050405020304" pitchFamily="18" charset="0"/>
            </a:endParaRPr>
          </a:p>
        </p:txBody>
      </p:sp>
      <p:sp>
        <p:nvSpPr>
          <p:cNvPr id="44035" name="Rectangle 3"/>
          <p:cNvSpPr>
            <a:spLocks noGrp="1" noChangeArrowheads="1"/>
          </p:cNvSpPr>
          <p:nvPr>
            <p:ph type="subTitle" idx="1"/>
          </p:nvPr>
        </p:nvSpPr>
        <p:spPr>
          <a:xfrm>
            <a:off x="511175" y="1600200"/>
            <a:ext cx="8077200" cy="4572000"/>
          </a:xfrm>
        </p:spPr>
        <p:txBody>
          <a:bodyPr/>
          <a:lstStyle/>
          <a:p>
            <a:pPr algn="l" eaLnBrk="1" hangingPunct="1">
              <a:lnSpc>
                <a:spcPct val="90000"/>
              </a:lnSpc>
              <a:buFontTx/>
              <a:buChar char="-"/>
            </a:pPr>
            <a:r>
              <a:rPr lang="en-US" altLang="en-US" sz="2800" smtClean="0">
                <a:latin typeface="Times New Roman" panose="02020603050405020304" pitchFamily="18" charset="0"/>
              </a:rPr>
              <a:t> Đề nghị sửa đổi Công ước</a:t>
            </a:r>
          </a:p>
          <a:p>
            <a:pPr algn="l" eaLnBrk="1" hangingPunct="1">
              <a:lnSpc>
                <a:spcPct val="90000"/>
              </a:lnSpc>
              <a:buFontTx/>
              <a:buChar char="-"/>
            </a:pPr>
            <a:r>
              <a:rPr lang="en-US" altLang="en-US" sz="2800" smtClean="0">
                <a:latin typeface="Times New Roman" panose="02020603050405020304" pitchFamily="18" charset="0"/>
              </a:rPr>
              <a:t> Dự thảo Chú giải chi tiết (Explanatory Notes), Ý kiến phân loại (Classification Opinions), ý kiến khác</a:t>
            </a:r>
          </a:p>
          <a:p>
            <a:pPr algn="l" eaLnBrk="1" hangingPunct="1">
              <a:lnSpc>
                <a:spcPct val="90000"/>
              </a:lnSpc>
              <a:buFontTx/>
              <a:buChar char="-"/>
            </a:pPr>
            <a:r>
              <a:rPr lang="en-US" altLang="en-US" sz="2800" smtClean="0">
                <a:latin typeface="Times New Roman" panose="02020603050405020304" pitchFamily="18" charset="0"/>
              </a:rPr>
              <a:t> Dự thảo khuyến nghị (recommendation)</a:t>
            </a:r>
          </a:p>
          <a:p>
            <a:pPr algn="l" eaLnBrk="1" hangingPunct="1">
              <a:lnSpc>
                <a:spcPct val="90000"/>
              </a:lnSpc>
              <a:buFontTx/>
              <a:buChar char="-"/>
            </a:pPr>
            <a:r>
              <a:rPr lang="en-US" altLang="en-US" sz="2800" smtClean="0">
                <a:latin typeface="Times New Roman" panose="02020603050405020304" pitchFamily="18" charset="0"/>
              </a:rPr>
              <a:t> Tập hợp và phổ biến thông tin về áp dụng HS.</a:t>
            </a:r>
          </a:p>
          <a:p>
            <a:pPr algn="l" eaLnBrk="1" hangingPunct="1">
              <a:lnSpc>
                <a:spcPct val="90000"/>
              </a:lnSpc>
              <a:buFontTx/>
              <a:buChar char="-"/>
            </a:pPr>
            <a:r>
              <a:rPr lang="en-US" altLang="en-US" sz="2800" smtClean="0">
                <a:latin typeface="Times New Roman" panose="02020603050405020304" pitchFamily="18" charset="0"/>
              </a:rPr>
              <a:t> Phổ biến thông tin, hướng dẫn về HS đến thành viên của Hội đồng hợp tác hải quan.</a:t>
            </a:r>
          </a:p>
          <a:p>
            <a:pPr algn="l" eaLnBrk="1" hangingPunct="1">
              <a:lnSpc>
                <a:spcPct val="90000"/>
              </a:lnSpc>
              <a:buFontTx/>
              <a:buChar char="-"/>
            </a:pPr>
            <a:r>
              <a:rPr lang="en-US" altLang="en-US" sz="2800" smtClean="0">
                <a:latin typeface="Times New Roman" panose="02020603050405020304" pitchFamily="18" charset="0"/>
              </a:rPr>
              <a:t> Báo cáo hoạt động cho Hội đồng</a:t>
            </a:r>
          </a:p>
          <a:p>
            <a:pPr algn="l" eaLnBrk="1" hangingPunct="1">
              <a:lnSpc>
                <a:spcPct val="90000"/>
              </a:lnSpc>
              <a:buFontTx/>
              <a:buChar char="-"/>
            </a:pPr>
            <a:r>
              <a:rPr lang="en-US" altLang="en-US" sz="2800" smtClean="0">
                <a:latin typeface="Times New Roman" panose="02020603050405020304" pitchFamily="18" charset="0"/>
              </a:rPr>
              <a:t> Việc khác</a:t>
            </a:r>
          </a:p>
        </p:txBody>
      </p:sp>
      <p:sp>
        <p:nvSpPr>
          <p:cNvPr id="2" name="Date Placeholder 1"/>
          <p:cNvSpPr>
            <a:spLocks noGrp="1"/>
          </p:cNvSpPr>
          <p:nvPr>
            <p:ph type="dt" sz="quarter" idx="10"/>
          </p:nvPr>
        </p:nvSpPr>
        <p:spPr>
          <a:xfrm>
            <a:off x="0" y="6523038"/>
            <a:ext cx="1023938" cy="279400"/>
          </a:xfrm>
        </p:spPr>
        <p:txBody>
          <a:bodyPr/>
          <a:lstStyle/>
          <a:p>
            <a:pPr>
              <a:defRPr/>
            </a:pPr>
            <a:fld id="{3E6C44DC-2DC3-43F7-8DE4-E0A662914EAE}" type="datetime1">
              <a:rPr lang="vi-VN"/>
              <a:pPr>
                <a:defRPr/>
              </a:pPr>
              <a:t>21/11/2020</a:t>
            </a:fld>
            <a:endParaRPr lang="en-US" dirty="0"/>
          </a:p>
        </p:txBody>
      </p:sp>
      <p:sp>
        <p:nvSpPr>
          <p:cNvPr id="3" name="Slide Number Placeholder 2"/>
          <p:cNvSpPr>
            <a:spLocks noGrp="1"/>
          </p:cNvSpPr>
          <p:nvPr>
            <p:ph type="sldNum" sz="quarter" idx="12"/>
          </p:nvPr>
        </p:nvSpPr>
        <p:spPr>
          <a:xfrm>
            <a:off x="8610600" y="6523038"/>
            <a:ext cx="412750" cy="279400"/>
          </a:xfrm>
        </p:spPr>
        <p:txBody>
          <a:bodyPr/>
          <a:lstStyle/>
          <a:p>
            <a:pPr>
              <a:defRPr/>
            </a:pPr>
            <a:fld id="{C70FBE42-BE30-4B32-8FB0-FB846CCE0F59}" type="slidenum">
              <a:rPr lang="en-US" altLang="en-US"/>
              <a:pPr>
                <a:defRPr/>
              </a:pPr>
              <a:t>15</a:t>
            </a:fld>
            <a:endParaRPr lang="en-US"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381000" y="163513"/>
            <a:ext cx="8229600" cy="990600"/>
          </a:xfrm>
        </p:spPr>
        <p:txBody>
          <a:bodyPr rtlCol="0">
            <a:normAutofit fontScale="90000"/>
          </a:bodyPr>
          <a:lstStyle/>
          <a:p>
            <a:pPr eaLnBrk="1" fontAlgn="auto" hangingPunct="1">
              <a:spcAft>
                <a:spcPts val="0"/>
              </a:spcAft>
              <a:defRPr/>
            </a:pPr>
            <a:r>
              <a:rPr lang="en-US" altLang="en-US" sz="4000" b="1" dirty="0" smtClean="0">
                <a:solidFill>
                  <a:schemeClr val="tx1">
                    <a:lumMod val="85000"/>
                    <a:lumOff val="15000"/>
                  </a:schemeClr>
                </a:solidFill>
                <a:latin typeface="Times New Roman" panose="02020603050405020304" pitchFamily="18" charset="0"/>
              </a:rPr>
              <a:t/>
            </a:r>
            <a:br>
              <a:rPr lang="en-US" altLang="en-US" sz="4000" b="1" dirty="0" smtClean="0">
                <a:solidFill>
                  <a:schemeClr val="tx1">
                    <a:lumMod val="85000"/>
                    <a:lumOff val="15000"/>
                  </a:schemeClr>
                </a:solidFill>
                <a:latin typeface="Times New Roman" panose="02020603050405020304" pitchFamily="18" charset="0"/>
              </a:rPr>
            </a:br>
            <a:r>
              <a:rPr lang="en-US" altLang="en-US" sz="4000" b="1" dirty="0" err="1" smtClean="0">
                <a:solidFill>
                  <a:srgbClr val="FF0000"/>
                </a:solidFill>
                <a:latin typeface="Times New Roman" panose="02020603050405020304" pitchFamily="18" charset="0"/>
              </a:rPr>
              <a:t>Nhiệm</a:t>
            </a:r>
            <a:r>
              <a:rPr lang="en-US" altLang="en-US" sz="4000" b="1" dirty="0" smtClean="0">
                <a:solidFill>
                  <a:srgbClr val="FF0000"/>
                </a:solidFill>
                <a:latin typeface="Times New Roman" panose="02020603050405020304" pitchFamily="18" charset="0"/>
              </a:rPr>
              <a:t> </a:t>
            </a:r>
            <a:r>
              <a:rPr lang="en-US" altLang="en-US" sz="4000" b="1" dirty="0" err="1" smtClean="0">
                <a:solidFill>
                  <a:srgbClr val="FF0000"/>
                </a:solidFill>
                <a:latin typeface="Times New Roman" panose="02020603050405020304" pitchFamily="18" charset="0"/>
              </a:rPr>
              <a:t>vụ</a:t>
            </a:r>
            <a:r>
              <a:rPr lang="en-US" altLang="en-US" sz="4000" b="1" dirty="0" smtClean="0">
                <a:solidFill>
                  <a:srgbClr val="FF0000"/>
                </a:solidFill>
                <a:latin typeface="Times New Roman" panose="02020603050405020304" pitchFamily="18" charset="0"/>
              </a:rPr>
              <a:t> </a:t>
            </a:r>
            <a:r>
              <a:rPr lang="en-US" altLang="en-US" sz="4000" b="1" dirty="0" err="1" smtClean="0">
                <a:solidFill>
                  <a:srgbClr val="FF0000"/>
                </a:solidFill>
                <a:latin typeface="Times New Roman" panose="02020603050405020304" pitchFamily="18" charset="0"/>
              </a:rPr>
              <a:t>các</a:t>
            </a:r>
            <a:r>
              <a:rPr lang="en-US" altLang="en-US" sz="4000" b="1" dirty="0" smtClean="0">
                <a:solidFill>
                  <a:srgbClr val="FF0000"/>
                </a:solidFill>
                <a:latin typeface="Times New Roman" panose="02020603050405020304" pitchFamily="18" charset="0"/>
              </a:rPr>
              <a:t> </a:t>
            </a:r>
            <a:r>
              <a:rPr lang="en-US" altLang="en-US" sz="4000" b="1" dirty="0" err="1" smtClean="0">
                <a:solidFill>
                  <a:srgbClr val="FF0000"/>
                </a:solidFill>
                <a:latin typeface="Times New Roman" panose="02020603050405020304" pitchFamily="18" charset="0"/>
              </a:rPr>
              <a:t>nước</a:t>
            </a:r>
            <a:r>
              <a:rPr lang="en-US" altLang="en-US" sz="4000" b="1" dirty="0" smtClean="0">
                <a:solidFill>
                  <a:srgbClr val="FF0000"/>
                </a:solidFill>
                <a:latin typeface="Times New Roman" panose="02020603050405020304" pitchFamily="18" charset="0"/>
              </a:rPr>
              <a:t> </a:t>
            </a:r>
            <a:r>
              <a:rPr lang="en-US" altLang="en-US" sz="4000" b="1" dirty="0" err="1" smtClean="0">
                <a:solidFill>
                  <a:srgbClr val="FF0000"/>
                </a:solidFill>
                <a:latin typeface="Times New Roman" panose="02020603050405020304" pitchFamily="18" charset="0"/>
              </a:rPr>
              <a:t>thành</a:t>
            </a:r>
            <a:r>
              <a:rPr lang="en-US" altLang="en-US" sz="4000" b="1" dirty="0" smtClean="0">
                <a:solidFill>
                  <a:srgbClr val="FF0000"/>
                </a:solidFill>
                <a:latin typeface="Times New Roman" panose="02020603050405020304" pitchFamily="18" charset="0"/>
              </a:rPr>
              <a:t> </a:t>
            </a:r>
            <a:r>
              <a:rPr lang="en-US" altLang="en-US" sz="4000" b="1" dirty="0" err="1" smtClean="0">
                <a:solidFill>
                  <a:srgbClr val="FF0000"/>
                </a:solidFill>
                <a:latin typeface="Times New Roman" panose="02020603050405020304" pitchFamily="18" charset="0"/>
              </a:rPr>
              <a:t>viên</a:t>
            </a:r>
            <a:r>
              <a:rPr lang="en-US" altLang="en-US" b="1" dirty="0" smtClean="0">
                <a:solidFill>
                  <a:srgbClr val="FF0000"/>
                </a:solidFill>
                <a:latin typeface="Times New Roman" panose="02020603050405020304" pitchFamily="18" charset="0"/>
              </a:rPr>
              <a:t> </a:t>
            </a:r>
            <a:r>
              <a:rPr lang="en-US" altLang="en-US" sz="4000" b="1" dirty="0" smtClean="0">
                <a:solidFill>
                  <a:srgbClr val="FF0000"/>
                </a:solidFill>
                <a:latin typeface="Times New Roman" panose="02020603050405020304" pitchFamily="18" charset="0"/>
              </a:rPr>
              <a:t> </a:t>
            </a:r>
            <a:br>
              <a:rPr lang="en-US" altLang="en-US" sz="4000" b="1" dirty="0" smtClean="0">
                <a:solidFill>
                  <a:srgbClr val="FF0000"/>
                </a:solidFill>
                <a:latin typeface="Times New Roman" panose="02020603050405020304" pitchFamily="18" charset="0"/>
              </a:rPr>
            </a:br>
            <a:r>
              <a:rPr lang="en-US" altLang="en-US" sz="2800" b="1" dirty="0" smtClean="0">
                <a:solidFill>
                  <a:schemeClr val="tx1">
                    <a:lumMod val="85000"/>
                    <a:lumOff val="15000"/>
                  </a:schemeClr>
                </a:solidFill>
                <a:latin typeface="Times New Roman" panose="02020603050405020304" pitchFamily="18" charset="0"/>
              </a:rPr>
              <a:t>(</a:t>
            </a:r>
            <a:r>
              <a:rPr lang="en-US" altLang="en-US" sz="2800" b="1" dirty="0" err="1" smtClean="0">
                <a:solidFill>
                  <a:schemeClr val="tx1">
                    <a:lumMod val="85000"/>
                    <a:lumOff val="15000"/>
                  </a:schemeClr>
                </a:solidFill>
                <a:latin typeface="Times New Roman" panose="02020603050405020304" pitchFamily="18" charset="0"/>
              </a:rPr>
              <a:t>Điều</a:t>
            </a:r>
            <a:r>
              <a:rPr lang="en-US" altLang="en-US" sz="2800" b="1" dirty="0" smtClean="0">
                <a:solidFill>
                  <a:schemeClr val="tx1">
                    <a:lumMod val="85000"/>
                    <a:lumOff val="15000"/>
                  </a:schemeClr>
                </a:solidFill>
                <a:latin typeface="Times New Roman" panose="02020603050405020304" pitchFamily="18" charset="0"/>
              </a:rPr>
              <a:t> 3)</a:t>
            </a:r>
          </a:p>
        </p:txBody>
      </p:sp>
      <p:sp>
        <p:nvSpPr>
          <p:cNvPr id="46083" name="Rectangle 3"/>
          <p:cNvSpPr>
            <a:spLocks noGrp="1" noChangeArrowheads="1"/>
          </p:cNvSpPr>
          <p:nvPr>
            <p:ph type="subTitle" idx="1"/>
          </p:nvPr>
        </p:nvSpPr>
        <p:spPr>
          <a:xfrm>
            <a:off x="609600" y="1143000"/>
            <a:ext cx="8305800" cy="5270500"/>
          </a:xfrm>
        </p:spPr>
        <p:txBody>
          <a:bodyPr/>
          <a:lstStyle/>
          <a:p>
            <a:pPr algn="l" eaLnBrk="1" hangingPunct="1">
              <a:lnSpc>
                <a:spcPct val="90000"/>
              </a:lnSpc>
              <a:buFontTx/>
              <a:buChar char="-"/>
            </a:pPr>
            <a:r>
              <a:rPr lang="en-US" altLang="en-US" sz="3000" smtClean="0">
                <a:latin typeface="Times New Roman" panose="02020603050405020304" pitchFamily="18" charset="0"/>
              </a:rPr>
              <a:t> </a:t>
            </a:r>
            <a:r>
              <a:rPr lang="en-US" altLang="en-US" sz="2800" smtClean="0">
                <a:latin typeface="Times New Roman" panose="02020603050405020304" pitchFamily="18" charset="0"/>
              </a:rPr>
              <a:t>Xây dựng Danh mục thuế, Danh mục thống kê phù hợp với Danh mục HS, cụ thể là:</a:t>
            </a:r>
          </a:p>
          <a:p>
            <a:pPr algn="l" eaLnBrk="1" hangingPunct="1">
              <a:lnSpc>
                <a:spcPct val="90000"/>
              </a:lnSpc>
            </a:pPr>
            <a:r>
              <a:rPr lang="en-US" altLang="en-US" sz="2800" smtClean="0">
                <a:latin typeface="Times New Roman" panose="02020603050405020304" pitchFamily="18" charset="0"/>
              </a:rPr>
              <a:t>+ Sử dụng các mã số của HS (4 và 6 số) không có bất cứ sự thay đổi và bổ sung nào.</a:t>
            </a:r>
          </a:p>
          <a:p>
            <a:pPr algn="l" eaLnBrk="1" hangingPunct="1">
              <a:lnSpc>
                <a:spcPct val="90000"/>
              </a:lnSpc>
            </a:pPr>
            <a:r>
              <a:rPr lang="en-US" altLang="en-US" sz="2800" smtClean="0">
                <a:latin typeface="Times New Roman" panose="02020603050405020304" pitchFamily="18" charset="0"/>
              </a:rPr>
              <a:t>+ Áp dụng GIR, các chú giải pháp lý, không có bất cứ sự thay đổi nào đến phạm vi áp dụng của chúng</a:t>
            </a:r>
          </a:p>
          <a:p>
            <a:pPr algn="l" eaLnBrk="1" hangingPunct="1">
              <a:lnSpc>
                <a:spcPct val="90000"/>
              </a:lnSpc>
            </a:pPr>
            <a:r>
              <a:rPr lang="en-US" altLang="en-US" sz="2800" smtClean="0">
                <a:latin typeface="Times New Roman" panose="02020603050405020304" pitchFamily="18" charset="0"/>
              </a:rPr>
              <a:t>+ Tuân thủ mọi tuần tự số học của HS</a:t>
            </a:r>
          </a:p>
          <a:p>
            <a:pPr algn="l" eaLnBrk="1" hangingPunct="1">
              <a:lnSpc>
                <a:spcPct val="90000"/>
              </a:lnSpc>
            </a:pPr>
            <a:r>
              <a:rPr lang="en-US" altLang="en-US" sz="2800" smtClean="0">
                <a:latin typeface="Times New Roman" panose="02020603050405020304" pitchFamily="18" charset="0"/>
              </a:rPr>
              <a:t>- Cung cấp công khai số liệu thống kê hàng hoá xuất nhập khẩu (phân loại đến cấp độ 4 số và 6 số).</a:t>
            </a:r>
          </a:p>
          <a:p>
            <a:pPr algn="l" eaLnBrk="1" hangingPunct="1">
              <a:lnSpc>
                <a:spcPct val="90000"/>
              </a:lnSpc>
            </a:pPr>
            <a:r>
              <a:rPr lang="en-US" altLang="en-US" sz="2800" smtClean="0">
                <a:latin typeface="Times New Roman" panose="02020603050405020304" pitchFamily="18" charset="0"/>
              </a:rPr>
              <a:t>- Được mở rộng phân loại hàng hoá trên cấp độ mã số HS (trên mức độ mã số 6 số)</a:t>
            </a:r>
          </a:p>
        </p:txBody>
      </p:sp>
      <p:sp>
        <p:nvSpPr>
          <p:cNvPr id="2" name="Date Placeholder 1"/>
          <p:cNvSpPr>
            <a:spLocks noGrp="1"/>
          </p:cNvSpPr>
          <p:nvPr>
            <p:ph type="dt" sz="quarter" idx="10"/>
          </p:nvPr>
        </p:nvSpPr>
        <p:spPr>
          <a:xfrm>
            <a:off x="6350" y="6413500"/>
            <a:ext cx="901700" cy="279400"/>
          </a:xfrm>
        </p:spPr>
        <p:txBody>
          <a:bodyPr/>
          <a:lstStyle/>
          <a:p>
            <a:pPr>
              <a:defRPr/>
            </a:pPr>
            <a:fld id="{03641763-C8F6-425E-8053-B6DFB2F9882F}" type="datetime1">
              <a:rPr lang="vi-VN"/>
              <a:pPr>
                <a:defRPr/>
              </a:pPr>
              <a:t>21/11/2020</a:t>
            </a:fld>
            <a:endParaRPr lang="en-US" dirty="0"/>
          </a:p>
        </p:txBody>
      </p:sp>
      <p:sp>
        <p:nvSpPr>
          <p:cNvPr id="3" name="Slide Number Placeholder 2"/>
          <p:cNvSpPr>
            <a:spLocks noGrp="1"/>
          </p:cNvSpPr>
          <p:nvPr>
            <p:ph type="sldNum" sz="quarter" idx="12"/>
          </p:nvPr>
        </p:nvSpPr>
        <p:spPr>
          <a:xfrm>
            <a:off x="8610600" y="6443663"/>
            <a:ext cx="412750" cy="279400"/>
          </a:xfrm>
        </p:spPr>
        <p:txBody>
          <a:bodyPr/>
          <a:lstStyle/>
          <a:p>
            <a:pPr>
              <a:defRPr/>
            </a:pPr>
            <a:fld id="{B059483A-4917-4483-B496-E7352DAEAE6C}" type="slidenum">
              <a:rPr lang="en-US" altLang="en-US"/>
              <a:pPr>
                <a:defRPr/>
              </a:pPr>
              <a:t>16</a:t>
            </a:fld>
            <a:endParaRPr lang="en-US"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130" name="Rectangle 2"/>
          <p:cNvSpPr>
            <a:spLocks noGrp="1" noChangeArrowheads="1"/>
          </p:cNvSpPr>
          <p:nvPr>
            <p:ph type="ctrTitle"/>
          </p:nvPr>
        </p:nvSpPr>
        <p:spPr>
          <a:xfrm>
            <a:off x="723900" y="381000"/>
            <a:ext cx="7848600" cy="1295400"/>
          </a:xfrm>
        </p:spPr>
        <p:txBody>
          <a:bodyPr/>
          <a:lstStyle/>
          <a:p>
            <a:pPr eaLnBrk="1" hangingPunct="1"/>
            <a:r>
              <a:rPr lang="en-US" altLang="en-US" sz="4500" b="1" smtClean="0">
                <a:ln>
                  <a:noFill/>
                </a:ln>
                <a:solidFill>
                  <a:srgbClr val="FF0000"/>
                </a:solidFill>
                <a:latin typeface="Times New Roman" panose="02020603050405020304" pitchFamily="18" charset="0"/>
              </a:rPr>
              <a:t>Giải quyết tranh chấp</a:t>
            </a:r>
            <a:r>
              <a:rPr lang="en-US" altLang="en-US" sz="4500" smtClean="0">
                <a:ln>
                  <a:noFill/>
                </a:ln>
                <a:solidFill>
                  <a:srgbClr val="FF0000"/>
                </a:solidFill>
                <a:latin typeface="Times New Roman" panose="02020603050405020304" pitchFamily="18" charset="0"/>
              </a:rPr>
              <a:t/>
            </a:r>
            <a:br>
              <a:rPr lang="en-US" altLang="en-US" sz="4500" smtClean="0">
                <a:ln>
                  <a:noFill/>
                </a:ln>
                <a:solidFill>
                  <a:srgbClr val="FF0000"/>
                </a:solidFill>
                <a:latin typeface="Times New Roman" panose="02020603050405020304" pitchFamily="18" charset="0"/>
              </a:rPr>
            </a:br>
            <a:r>
              <a:rPr lang="en-US" altLang="en-US" sz="2800" b="1" smtClean="0">
                <a:ln>
                  <a:noFill/>
                </a:ln>
                <a:solidFill>
                  <a:schemeClr val="tx1"/>
                </a:solidFill>
                <a:latin typeface="Times New Roman" panose="02020603050405020304" pitchFamily="18" charset="0"/>
              </a:rPr>
              <a:t>(Điều 10)</a:t>
            </a:r>
          </a:p>
        </p:txBody>
      </p:sp>
      <p:sp>
        <p:nvSpPr>
          <p:cNvPr id="48131" name="Rectangle 3"/>
          <p:cNvSpPr>
            <a:spLocks noGrp="1" noChangeArrowheads="1"/>
          </p:cNvSpPr>
          <p:nvPr>
            <p:ph type="subTitle" idx="1"/>
          </p:nvPr>
        </p:nvSpPr>
        <p:spPr>
          <a:xfrm>
            <a:off x="744538" y="1912938"/>
            <a:ext cx="7543800" cy="2133600"/>
          </a:xfrm>
        </p:spPr>
        <p:txBody>
          <a:bodyPr/>
          <a:lstStyle/>
          <a:p>
            <a:pPr algn="l" eaLnBrk="1" hangingPunct="1">
              <a:buFontTx/>
              <a:buChar char="-"/>
            </a:pPr>
            <a:r>
              <a:rPr lang="en-US" altLang="en-US" smtClean="0">
                <a:latin typeface="Times New Roman" panose="02020603050405020304" pitchFamily="18" charset="0"/>
              </a:rPr>
              <a:t> </a:t>
            </a:r>
            <a:r>
              <a:rPr lang="en-US" altLang="en-US" sz="3000" smtClean="0">
                <a:latin typeface="Times New Roman" panose="02020603050405020304" pitchFamily="18" charset="0"/>
              </a:rPr>
              <a:t>Đàm phán giữa các bên tranh chấp </a:t>
            </a:r>
          </a:p>
          <a:p>
            <a:pPr algn="l" eaLnBrk="1" hangingPunct="1">
              <a:buFontTx/>
              <a:buChar char="-"/>
            </a:pPr>
            <a:r>
              <a:rPr lang="en-US" altLang="en-US" sz="3000" smtClean="0">
                <a:latin typeface="Times New Roman" panose="02020603050405020304" pitchFamily="18" charset="0"/>
              </a:rPr>
              <a:t> Tham khảo ý kiến của Ủy ban HS </a:t>
            </a:r>
          </a:p>
          <a:p>
            <a:pPr algn="l" eaLnBrk="1" hangingPunct="1">
              <a:buFontTx/>
              <a:buChar char="-"/>
            </a:pPr>
            <a:r>
              <a:rPr lang="en-US" altLang="en-US" sz="3000" smtClean="0">
                <a:latin typeface="Times New Roman" panose="02020603050405020304" pitchFamily="18" charset="0"/>
              </a:rPr>
              <a:t> Tham khảo ý kiến của Hội đồng </a:t>
            </a:r>
          </a:p>
        </p:txBody>
      </p:sp>
      <p:sp>
        <p:nvSpPr>
          <p:cNvPr id="2" name="Date Placeholder 1"/>
          <p:cNvSpPr>
            <a:spLocks noGrp="1"/>
          </p:cNvSpPr>
          <p:nvPr>
            <p:ph type="dt" sz="quarter" idx="10"/>
          </p:nvPr>
        </p:nvSpPr>
        <p:spPr>
          <a:xfrm>
            <a:off x="-30163" y="6415088"/>
            <a:ext cx="1023938" cy="431800"/>
          </a:xfrm>
        </p:spPr>
        <p:txBody>
          <a:bodyPr/>
          <a:lstStyle/>
          <a:p>
            <a:pPr>
              <a:defRPr/>
            </a:pPr>
            <a:fld id="{E6EC1850-336A-467B-8FF9-15DCC43FC475}" type="datetime1">
              <a:rPr lang="vi-VN"/>
              <a:pPr>
                <a:defRPr/>
              </a:pPr>
              <a:t>21/11/2020</a:t>
            </a:fld>
            <a:endParaRPr lang="en-US"/>
          </a:p>
        </p:txBody>
      </p:sp>
      <p:sp>
        <p:nvSpPr>
          <p:cNvPr id="3" name="Slide Number Placeholder 2"/>
          <p:cNvSpPr>
            <a:spLocks noGrp="1"/>
          </p:cNvSpPr>
          <p:nvPr>
            <p:ph type="sldNum" sz="quarter" idx="12"/>
          </p:nvPr>
        </p:nvSpPr>
        <p:spPr>
          <a:xfrm>
            <a:off x="8599488" y="6477000"/>
            <a:ext cx="412750" cy="279400"/>
          </a:xfrm>
        </p:spPr>
        <p:txBody>
          <a:bodyPr/>
          <a:lstStyle/>
          <a:p>
            <a:pPr>
              <a:defRPr/>
            </a:pPr>
            <a:fld id="{4F7A0EE0-5EB3-47C3-B6D9-4CD0CC45E69B}" type="slidenum">
              <a:rPr lang="en-US" altLang="en-US"/>
              <a:pPr>
                <a:defRPr/>
              </a:pPr>
              <a:t>17</a:t>
            </a:fld>
            <a:endParaRPr lang="en-US"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0178" name="Rectangle 2"/>
          <p:cNvSpPr>
            <a:spLocks noGrp="1" noChangeArrowheads="1"/>
          </p:cNvSpPr>
          <p:nvPr>
            <p:ph type="ctrTitle"/>
          </p:nvPr>
        </p:nvSpPr>
        <p:spPr>
          <a:xfrm>
            <a:off x="268288" y="204788"/>
            <a:ext cx="8382000" cy="769937"/>
          </a:xfrm>
        </p:spPr>
        <p:txBody>
          <a:bodyPr/>
          <a:lstStyle/>
          <a:p>
            <a:pPr eaLnBrk="1" hangingPunct="1"/>
            <a:r>
              <a:rPr lang="en-US" altLang="en-US" b="1" smtClean="0">
                <a:ln>
                  <a:noFill/>
                </a:ln>
                <a:solidFill>
                  <a:srgbClr val="FF0000"/>
                </a:solidFill>
              </a:rPr>
              <a:t>4/ DANH MỤC HS</a:t>
            </a:r>
          </a:p>
        </p:txBody>
      </p:sp>
      <p:sp>
        <p:nvSpPr>
          <p:cNvPr id="35843" name="Rectangle 3"/>
          <p:cNvSpPr>
            <a:spLocks noGrp="1" noChangeArrowheads="1"/>
          </p:cNvSpPr>
          <p:nvPr>
            <p:ph type="subTitle" idx="1"/>
          </p:nvPr>
        </p:nvSpPr>
        <p:spPr>
          <a:xfrm>
            <a:off x="914400" y="1752600"/>
            <a:ext cx="7924800" cy="3581400"/>
          </a:xfrm>
        </p:spPr>
        <p:txBody>
          <a:bodyPr rtlCol="0">
            <a:normAutofit lnSpcReduction="10000"/>
          </a:bodyPr>
          <a:lstStyle/>
          <a:p>
            <a:pPr algn="l" eaLnBrk="1" fontAlgn="auto" hangingPunct="1">
              <a:lnSpc>
                <a:spcPct val="80000"/>
              </a:lnSpc>
              <a:buFont typeface="Arial"/>
              <a:buNone/>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Gọi</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tắt</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là</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Hệ</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thống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Hài</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hoà</a:t>
            </a:r>
            <a:r>
              <a:rPr lang="en-US" altLang="en-US" sz="3000" dirty="0" smtClean="0">
                <a:latin typeface="Times New Roman" panose="02020603050405020304" pitchFamily="18" charset="0"/>
              </a:rPr>
              <a:t> (Harmonized System/ HS Nomenclature)</a:t>
            </a:r>
          </a:p>
          <a:p>
            <a:pPr algn="l" eaLnBrk="1" fontAlgn="auto" hangingPunct="1">
              <a:lnSpc>
                <a:spcPct val="80000"/>
              </a:lnSpc>
              <a:buFont typeface="Arial"/>
              <a:buNone/>
              <a:defRPr/>
            </a:pPr>
            <a:endParaRPr lang="en-US" altLang="en-US" sz="3000" b="1" dirty="0" smtClean="0">
              <a:latin typeface="Times New Roman" panose="02020603050405020304" pitchFamily="18" charset="0"/>
            </a:endParaRP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Là</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bộ</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phận</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không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tách</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rời</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của</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Công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ước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trình</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bày</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tại</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Phụ</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lục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Công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ước</a:t>
            </a:r>
            <a:r>
              <a:rPr lang="en-US" altLang="en-US" sz="3000" dirty="0" smtClean="0">
                <a:latin typeface="Times New Roman" panose="02020603050405020304" pitchFamily="18" charset="0"/>
              </a:rPr>
              <a:t>)</a:t>
            </a:r>
          </a:p>
          <a:p>
            <a:pPr algn="l" eaLnBrk="1" fontAlgn="auto" hangingPunct="1">
              <a:lnSpc>
                <a:spcPct val="80000"/>
              </a:lnSpc>
              <a:buFont typeface="Arial"/>
              <a:buNone/>
              <a:defRPr/>
            </a:pPr>
            <a:endParaRPr lang="en-US" altLang="en-US" sz="3000" dirty="0" smtClean="0">
              <a:latin typeface="Times New Roman" panose="02020603050405020304" pitchFamily="18" charset="0"/>
            </a:endParaRPr>
          </a:p>
          <a:p>
            <a:pPr algn="l" eaLnBrk="1" fontAlgn="auto" hangingPunct="1">
              <a:lnSpc>
                <a:spcPct val="80000"/>
              </a:lnSpc>
              <a:buFontTx/>
              <a:buChar char="-"/>
              <a:defRPr/>
            </a:pP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Được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các</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thành</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viên</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áp</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dụng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đầy</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đủ</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không</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bổ</a:t>
            </a:r>
            <a:r>
              <a:rPr lang="en-US" altLang="en-US" sz="3000" dirty="0" smtClean="0">
                <a:latin typeface="Times New Roman" panose="02020603050405020304" pitchFamily="18" charset="0"/>
              </a:rPr>
              <a:t> sung hay </a:t>
            </a:r>
            <a:r>
              <a:rPr lang="en-US" altLang="en-US" sz="3000" dirty="0" err="1" smtClean="0">
                <a:latin typeface="Times New Roman" panose="02020603050405020304" pitchFamily="18" charset="0"/>
              </a:rPr>
              <a:t>sửa</a:t>
            </a:r>
            <a:r>
              <a:rPr lang="en-US" altLang="en-US" sz="3000" dirty="0" smtClean="0">
                <a:latin typeface="Times New Roman" panose="02020603050405020304" pitchFamily="18" charset="0"/>
              </a:rPr>
              <a:t> </a:t>
            </a:r>
            <a:r>
              <a:rPr lang="en-US" altLang="en-US" sz="3000" dirty="0" err="1" smtClean="0">
                <a:latin typeface="Times New Roman" panose="02020603050405020304" pitchFamily="18" charset="0"/>
              </a:rPr>
              <a:t>đổi</a:t>
            </a:r>
            <a:r>
              <a:rPr lang="en-US" altLang="en-US" sz="3000" dirty="0" smtClean="0">
                <a:latin typeface="Times New Roman" panose="02020603050405020304" pitchFamily="18" charset="0"/>
              </a:rPr>
              <a:t> .</a:t>
            </a:r>
          </a:p>
        </p:txBody>
      </p:sp>
      <p:sp>
        <p:nvSpPr>
          <p:cNvPr id="16388" name="Rectangle 4"/>
          <p:cNvSpPr>
            <a:spLocks noChangeArrowheads="1"/>
          </p:cNvSpPr>
          <p:nvPr/>
        </p:nvSpPr>
        <p:spPr bwMode="auto">
          <a:xfrm>
            <a:off x="1524000" y="954088"/>
            <a:ext cx="6248400" cy="457200"/>
          </a:xfrm>
          <a:prstGeom prst="rect">
            <a:avLst/>
          </a:prstGeom>
          <a:noFill/>
          <a:ln>
            <a:noFill/>
          </a:ln>
          <a:effectLst/>
          <a:extLst/>
        </p:spPr>
        <p:txBody>
          <a:bodyPr>
            <a:spAutoFit/>
          </a:bodyPr>
          <a:lstStyle/>
          <a:p>
            <a:pPr algn="ctr">
              <a:defRPr/>
            </a:pPr>
            <a:r>
              <a:rPr lang="en-US" sz="2400" dirty="0">
                <a:solidFill>
                  <a:schemeClr val="tx2"/>
                </a:solidFill>
                <a:effectLst>
                  <a:outerShdw blurRad="38100" dist="38100" dir="2700000" algn="tl">
                    <a:srgbClr val="FFFFFF"/>
                  </a:outerShdw>
                </a:effectLst>
                <a:latin typeface="Times New Roman" pitchFamily="18" charset="0"/>
              </a:rPr>
              <a:t>(</a:t>
            </a:r>
            <a:r>
              <a:rPr lang="en-US" sz="2400" dirty="0" err="1">
                <a:solidFill>
                  <a:schemeClr val="tx2"/>
                </a:solidFill>
                <a:effectLst>
                  <a:outerShdw blurRad="38100" dist="38100" dir="2700000" algn="tl">
                    <a:srgbClr val="FFFFFF"/>
                  </a:outerShdw>
                </a:effectLst>
                <a:latin typeface="Times New Roman" pitchFamily="18" charset="0"/>
              </a:rPr>
              <a:t>H</a:t>
            </a:r>
            <a:r>
              <a:rPr lang="en-US" sz="2400" dirty="0" err="1">
                <a:effectLst>
                  <a:outerShdw blurRad="38100" dist="38100" dir="2700000" algn="tl">
                    <a:srgbClr val="FFFFFF"/>
                  </a:outerShdw>
                </a:effectLst>
                <a:latin typeface="Times New Roman" pitchFamily="18" charset="0"/>
              </a:rPr>
              <a:t>ệ</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thống</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Hài</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hoà</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mô</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tả</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và</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mã</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hoá</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hàng</a:t>
            </a:r>
            <a:r>
              <a:rPr lang="en-US" sz="2400" dirty="0">
                <a:effectLst>
                  <a:outerShdw blurRad="38100" dist="38100" dir="2700000" algn="tl">
                    <a:srgbClr val="FFFFFF"/>
                  </a:outerShdw>
                </a:effectLst>
                <a:latin typeface="Times New Roman" pitchFamily="18" charset="0"/>
              </a:rPr>
              <a:t> </a:t>
            </a:r>
            <a:r>
              <a:rPr lang="en-US" sz="2400" dirty="0" err="1">
                <a:effectLst>
                  <a:outerShdw blurRad="38100" dist="38100" dir="2700000" algn="tl">
                    <a:srgbClr val="FFFFFF"/>
                  </a:outerShdw>
                </a:effectLst>
                <a:latin typeface="Times New Roman" pitchFamily="18" charset="0"/>
              </a:rPr>
              <a:t>hoá</a:t>
            </a:r>
            <a:r>
              <a:rPr lang="en-US" sz="2400" dirty="0">
                <a:effectLst>
                  <a:outerShdw blurRad="38100" dist="38100" dir="2700000" algn="tl">
                    <a:srgbClr val="FFFFFF"/>
                  </a:outerShdw>
                </a:effectLst>
                <a:latin typeface="Times New Roman" pitchFamily="18" charset="0"/>
              </a:rPr>
              <a:t>)</a:t>
            </a:r>
            <a:endParaRPr lang="en-US" sz="2400" dirty="0">
              <a:solidFill>
                <a:schemeClr val="tx2"/>
              </a:solidFill>
              <a:effectLst>
                <a:outerShdw blurRad="38100" dist="38100" dir="2700000" algn="tl">
                  <a:srgbClr val="FFFFFF"/>
                </a:outerShdw>
              </a:effectLst>
              <a:latin typeface="Times New Roman" pitchFamily="18" charset="0"/>
            </a:endParaRPr>
          </a:p>
        </p:txBody>
      </p:sp>
      <p:sp>
        <p:nvSpPr>
          <p:cNvPr id="2" name="Date Placeholder 1"/>
          <p:cNvSpPr>
            <a:spLocks noGrp="1"/>
          </p:cNvSpPr>
          <p:nvPr>
            <p:ph type="dt" sz="quarter" idx="10"/>
          </p:nvPr>
        </p:nvSpPr>
        <p:spPr>
          <a:xfrm>
            <a:off x="152400" y="6289675"/>
            <a:ext cx="990600" cy="263525"/>
          </a:xfrm>
        </p:spPr>
        <p:txBody>
          <a:bodyPr/>
          <a:lstStyle/>
          <a:p>
            <a:pPr>
              <a:defRPr/>
            </a:pPr>
            <a:fld id="{EE306EA2-2283-4CEE-863D-9DB1D880B5AC}" type="datetime1">
              <a:rPr lang="vi-VN"/>
              <a:pPr>
                <a:defRPr/>
              </a:pPr>
              <a:t>21/11/2020</a:t>
            </a:fld>
            <a:endParaRPr lang="en-US" dirty="0"/>
          </a:p>
        </p:txBody>
      </p:sp>
      <p:sp>
        <p:nvSpPr>
          <p:cNvPr id="3" name="Slide Number Placeholder 2"/>
          <p:cNvSpPr>
            <a:spLocks noGrp="1"/>
          </p:cNvSpPr>
          <p:nvPr>
            <p:ph type="sldNum" sz="quarter" idx="12"/>
          </p:nvPr>
        </p:nvSpPr>
        <p:spPr>
          <a:xfrm>
            <a:off x="8632825" y="6527800"/>
            <a:ext cx="412750" cy="279400"/>
          </a:xfrm>
        </p:spPr>
        <p:txBody>
          <a:bodyPr/>
          <a:lstStyle/>
          <a:p>
            <a:pPr>
              <a:defRPr/>
            </a:pPr>
            <a:fld id="{1EFA38EE-4987-4F18-AC82-8350F8BEA854}" type="slidenum">
              <a:rPr lang="en-US" altLang="en-US"/>
              <a:pPr>
                <a:defRPr/>
              </a:pPr>
              <a:t>18</a:t>
            </a:fld>
            <a:endParaRPr lang="en-US"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Rectangle 2"/>
          <p:cNvSpPr>
            <a:spLocks noGrp="1" noChangeArrowheads="1"/>
          </p:cNvSpPr>
          <p:nvPr>
            <p:ph type="ctrTitle"/>
          </p:nvPr>
        </p:nvSpPr>
        <p:spPr>
          <a:xfrm>
            <a:off x="433388" y="304800"/>
            <a:ext cx="8534400" cy="685800"/>
          </a:xfrm>
        </p:spPr>
        <p:txBody>
          <a:bodyPr/>
          <a:lstStyle/>
          <a:p>
            <a:pPr eaLnBrk="1" hangingPunct="1"/>
            <a:r>
              <a:rPr lang="en-US" altLang="en-US" sz="4000" b="1" smtClean="0">
                <a:ln>
                  <a:noFill/>
                </a:ln>
                <a:solidFill>
                  <a:srgbClr val="FF0000"/>
                </a:solidFill>
                <a:latin typeface="Times New Roman" panose="02020603050405020304" pitchFamily="18" charset="0"/>
              </a:rPr>
              <a:t>CẤU TRÚC DANH MỤC HS</a:t>
            </a:r>
          </a:p>
        </p:txBody>
      </p:sp>
      <p:sp>
        <p:nvSpPr>
          <p:cNvPr id="52227" name="Rectangle 3"/>
          <p:cNvSpPr>
            <a:spLocks noGrp="1" noChangeArrowheads="1"/>
          </p:cNvSpPr>
          <p:nvPr>
            <p:ph type="subTitle" idx="1"/>
          </p:nvPr>
        </p:nvSpPr>
        <p:spPr>
          <a:xfrm>
            <a:off x="814388" y="1295400"/>
            <a:ext cx="7772400" cy="4572000"/>
          </a:xfrm>
        </p:spPr>
        <p:txBody>
          <a:bodyPr/>
          <a:lstStyle/>
          <a:p>
            <a:pPr eaLnBrk="1" hangingPunct="1">
              <a:tabLst>
                <a:tab pos="571500" algn="l"/>
              </a:tabLst>
            </a:pPr>
            <a:r>
              <a:rPr lang="en-US" altLang="ja-JP" sz="3000" b="1" smtClean="0">
                <a:latin typeface="Times New Roman" panose="02020603050405020304" pitchFamily="18" charset="0"/>
                <a:ea typeface="ＭＳ Ｐゴシック" panose="020B0600070205080204" pitchFamily="34" charset="-128"/>
              </a:rPr>
              <a:t>- Các quy tắc tổng quát giải thích Hệ thống Hài hoà </a:t>
            </a:r>
            <a:r>
              <a:rPr lang="en-US" altLang="ja-JP" sz="3000" smtClean="0">
                <a:latin typeface="Times New Roman" panose="02020603050405020304" pitchFamily="18" charset="0"/>
                <a:ea typeface="ＭＳ Ｐゴシック" panose="020B0600070205080204" pitchFamily="34" charset="-128"/>
              </a:rPr>
              <a:t>(General Interpretation Rules/ GIR)</a:t>
            </a:r>
          </a:p>
          <a:p>
            <a:pPr eaLnBrk="1" hangingPunct="1">
              <a:tabLst>
                <a:tab pos="571500" algn="l"/>
              </a:tabLst>
            </a:pPr>
            <a:endParaRPr lang="en-US" altLang="ja-JP" sz="3000" smtClean="0">
              <a:latin typeface="Times New Roman" panose="02020603050405020304" pitchFamily="18" charset="0"/>
              <a:ea typeface="ＭＳ Ｐゴシック" panose="020B0600070205080204" pitchFamily="34" charset="-128"/>
            </a:endParaRPr>
          </a:p>
          <a:p>
            <a:pPr eaLnBrk="1" hangingPunct="1">
              <a:tabLst>
                <a:tab pos="571500" algn="l"/>
              </a:tabLst>
            </a:pPr>
            <a:r>
              <a:rPr lang="en-US" altLang="ja-JP" sz="3000" b="1" smtClean="0">
                <a:latin typeface="Times New Roman" panose="02020603050405020304" pitchFamily="18" charset="0"/>
                <a:ea typeface="ＭＳ Ｐゴシック" panose="020B0600070205080204" pitchFamily="34" charset="-128"/>
              </a:rPr>
              <a:t>- Chú giải Phần, Chương, Phân nhóm </a:t>
            </a:r>
            <a:r>
              <a:rPr lang="en-US" altLang="ja-JP" sz="3000" smtClean="0">
                <a:latin typeface="Times New Roman" panose="02020603050405020304" pitchFamily="18" charset="0"/>
                <a:ea typeface="ＭＳ Ｐゴシック" panose="020B0600070205080204" pitchFamily="34" charset="-128"/>
              </a:rPr>
              <a:t>(Chú giải bắt buộc / legal notes)</a:t>
            </a:r>
          </a:p>
          <a:p>
            <a:pPr eaLnBrk="1" hangingPunct="1">
              <a:tabLst>
                <a:tab pos="571500" algn="l"/>
              </a:tabLst>
            </a:pPr>
            <a:endParaRPr lang="en-US" altLang="ja-JP" sz="3000" smtClean="0">
              <a:latin typeface="Times New Roman" panose="02020603050405020304" pitchFamily="18" charset="0"/>
              <a:ea typeface="ＭＳ Ｐゴシック" panose="020B0600070205080204" pitchFamily="34" charset="-128"/>
            </a:endParaRPr>
          </a:p>
          <a:p>
            <a:pPr eaLnBrk="1" hangingPunct="1">
              <a:tabLst>
                <a:tab pos="571500" algn="l"/>
              </a:tabLst>
            </a:pPr>
            <a:r>
              <a:rPr lang="en-US" altLang="ja-JP" sz="3000" b="1" smtClean="0">
                <a:latin typeface="Times New Roman" panose="02020603050405020304" pitchFamily="18" charset="0"/>
                <a:ea typeface="ＭＳ Ｐゴシック" panose="020B0600070205080204" pitchFamily="34" charset="-128"/>
              </a:rPr>
              <a:t>- Nhóm</a:t>
            </a:r>
            <a:r>
              <a:rPr lang="en-US" altLang="ja-JP" sz="3000" smtClean="0">
                <a:latin typeface="Times New Roman" panose="02020603050405020304" pitchFamily="18" charset="0"/>
                <a:ea typeface="ＭＳ Ｐゴシック" panose="020B0600070205080204" pitchFamily="34" charset="-128"/>
              </a:rPr>
              <a:t> </a:t>
            </a:r>
            <a:r>
              <a:rPr lang="en-US" altLang="ja-JP" sz="3000" b="1" smtClean="0">
                <a:latin typeface="Times New Roman" panose="02020603050405020304" pitchFamily="18" charset="0"/>
                <a:ea typeface="ＭＳ Ｐゴシック" panose="020B0600070205080204" pitchFamily="34" charset="-128"/>
              </a:rPr>
              <a:t>hàng; Phân nhóm hàng và mã số số học của chúng </a:t>
            </a:r>
            <a:r>
              <a:rPr lang="en-US" altLang="ja-JP" sz="3000" smtClean="0">
                <a:latin typeface="Times New Roman" panose="02020603050405020304" pitchFamily="18" charset="0"/>
                <a:ea typeface="ＭＳ Ｐゴシック" panose="020B0600070205080204" pitchFamily="34" charset="-128"/>
              </a:rPr>
              <a:t>(các mã 4 số, mã 6 số) </a:t>
            </a:r>
          </a:p>
        </p:txBody>
      </p:sp>
      <p:sp>
        <p:nvSpPr>
          <p:cNvPr id="2" name="Date Placeholder 1"/>
          <p:cNvSpPr>
            <a:spLocks noGrp="1"/>
          </p:cNvSpPr>
          <p:nvPr>
            <p:ph type="dt" sz="quarter" idx="10"/>
          </p:nvPr>
        </p:nvSpPr>
        <p:spPr>
          <a:xfrm>
            <a:off x="34925" y="6430963"/>
            <a:ext cx="1022350" cy="279400"/>
          </a:xfrm>
        </p:spPr>
        <p:txBody>
          <a:bodyPr/>
          <a:lstStyle/>
          <a:p>
            <a:pPr>
              <a:defRPr/>
            </a:pPr>
            <a:fld id="{ED1684AC-59C0-4675-8EDC-45E982CEEF63}" type="datetime1">
              <a:rPr lang="vi-VN"/>
              <a:pPr>
                <a:defRPr/>
              </a:pPr>
              <a:t>21/11/2020</a:t>
            </a:fld>
            <a:endParaRPr lang="en-US" dirty="0"/>
          </a:p>
        </p:txBody>
      </p:sp>
      <p:sp>
        <p:nvSpPr>
          <p:cNvPr id="3" name="Slide Number Placeholder 2"/>
          <p:cNvSpPr>
            <a:spLocks noGrp="1"/>
          </p:cNvSpPr>
          <p:nvPr>
            <p:ph type="sldNum" sz="quarter" idx="12"/>
          </p:nvPr>
        </p:nvSpPr>
        <p:spPr>
          <a:xfrm>
            <a:off x="8534400" y="6430963"/>
            <a:ext cx="412750" cy="279400"/>
          </a:xfrm>
        </p:spPr>
        <p:txBody>
          <a:bodyPr/>
          <a:lstStyle/>
          <a:p>
            <a:pPr>
              <a:defRPr/>
            </a:pPr>
            <a:fld id="{D14E3AC2-3BEC-47EF-9342-CD314177048E}" type="slidenum">
              <a:rPr lang="en-US" altLang="en-US"/>
              <a:pPr>
                <a:defRPr/>
              </a:pPr>
              <a:t>19</a:t>
            </a:fld>
            <a:endParaRPr lang="en-US"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Grp="1" noChangeArrowheads="1"/>
          </p:cNvSpPr>
          <p:nvPr>
            <p:ph type="ctrTitle"/>
          </p:nvPr>
        </p:nvSpPr>
        <p:spPr>
          <a:xfrm>
            <a:off x="685800" y="304800"/>
            <a:ext cx="7848600" cy="838200"/>
          </a:xfrm>
        </p:spPr>
        <p:txBody>
          <a:bodyPr/>
          <a:lstStyle/>
          <a:p>
            <a:pPr eaLnBrk="1" hangingPunct="1"/>
            <a:r>
              <a:rPr lang="en-US" altLang="en-US" b="1" smtClean="0">
                <a:ln>
                  <a:noFill/>
                </a:ln>
                <a:solidFill>
                  <a:srgbClr val="FF0000"/>
                </a:solidFill>
                <a:latin typeface="Times New Roman" panose="02020603050405020304" pitchFamily="18" charset="0"/>
              </a:rPr>
              <a:t>NỘI DUNG</a:t>
            </a:r>
          </a:p>
        </p:txBody>
      </p:sp>
      <p:sp>
        <p:nvSpPr>
          <p:cNvPr id="19459" name="Rectangle 3"/>
          <p:cNvSpPr>
            <a:spLocks noGrp="1" noChangeArrowheads="1"/>
          </p:cNvSpPr>
          <p:nvPr>
            <p:ph type="subTitle" idx="1"/>
          </p:nvPr>
        </p:nvSpPr>
        <p:spPr>
          <a:xfrm>
            <a:off x="1333500" y="1303338"/>
            <a:ext cx="6553200" cy="4784725"/>
          </a:xfrm>
        </p:spPr>
        <p:txBody>
          <a:bodyPr/>
          <a:lstStyle/>
          <a:p>
            <a:pPr algn="l" eaLnBrk="1" hangingPunct="1">
              <a:lnSpc>
                <a:spcPct val="80000"/>
              </a:lnSpc>
            </a:pPr>
            <a:r>
              <a:rPr lang="en-US" altLang="en-US" sz="3000" smtClean="0">
                <a:latin typeface="Times New Roman" panose="02020603050405020304" pitchFamily="18" charset="0"/>
              </a:rPr>
              <a:t>1/ Mục tiêu bài giảng</a:t>
            </a:r>
          </a:p>
          <a:p>
            <a:pPr algn="l" eaLnBrk="1" hangingPunct="1">
              <a:lnSpc>
                <a:spcPct val="80000"/>
              </a:lnSpc>
            </a:pPr>
            <a:endParaRPr lang="en-US" altLang="en-US" sz="3000" smtClean="0">
              <a:latin typeface="Times New Roman" panose="02020603050405020304" pitchFamily="18" charset="0"/>
            </a:endParaRPr>
          </a:p>
          <a:p>
            <a:pPr algn="l" eaLnBrk="1" hangingPunct="1">
              <a:lnSpc>
                <a:spcPct val="80000"/>
              </a:lnSpc>
            </a:pPr>
            <a:r>
              <a:rPr lang="en-US" altLang="en-US" sz="3000" smtClean="0">
                <a:latin typeface="Times New Roman" panose="02020603050405020304" pitchFamily="18" charset="0"/>
              </a:rPr>
              <a:t>2/ Việt Nam tham gia công ước HS</a:t>
            </a:r>
          </a:p>
          <a:p>
            <a:pPr algn="l" eaLnBrk="1" hangingPunct="1">
              <a:lnSpc>
                <a:spcPct val="80000"/>
              </a:lnSpc>
            </a:pPr>
            <a:endParaRPr lang="en-US" altLang="en-US" sz="3000" smtClean="0">
              <a:latin typeface="Times New Roman" panose="02020603050405020304" pitchFamily="18" charset="0"/>
            </a:endParaRPr>
          </a:p>
          <a:p>
            <a:pPr algn="l" eaLnBrk="1" hangingPunct="1">
              <a:lnSpc>
                <a:spcPct val="80000"/>
              </a:lnSpc>
            </a:pPr>
            <a:r>
              <a:rPr lang="en-US" altLang="en-US" sz="3000" smtClean="0">
                <a:latin typeface="Times New Roman" panose="02020603050405020304" pitchFamily="18" charset="0"/>
              </a:rPr>
              <a:t>3/ Công ước HS</a:t>
            </a:r>
          </a:p>
          <a:p>
            <a:pPr algn="l" eaLnBrk="1" hangingPunct="1">
              <a:lnSpc>
                <a:spcPct val="80000"/>
              </a:lnSpc>
            </a:pPr>
            <a:endParaRPr lang="en-US" altLang="en-US" sz="3000" smtClean="0">
              <a:latin typeface="Times New Roman" panose="02020603050405020304" pitchFamily="18" charset="0"/>
            </a:endParaRPr>
          </a:p>
          <a:p>
            <a:pPr algn="l" eaLnBrk="1" hangingPunct="1">
              <a:lnSpc>
                <a:spcPct val="80000"/>
              </a:lnSpc>
            </a:pPr>
            <a:r>
              <a:rPr lang="en-US" altLang="en-US" sz="3000" smtClean="0">
                <a:latin typeface="Times New Roman" panose="02020603050405020304" pitchFamily="18" charset="0"/>
              </a:rPr>
              <a:t>4/ Danh mục HS</a:t>
            </a:r>
          </a:p>
          <a:p>
            <a:pPr algn="l" eaLnBrk="1" hangingPunct="1">
              <a:lnSpc>
                <a:spcPct val="80000"/>
              </a:lnSpc>
            </a:pPr>
            <a:endParaRPr lang="en-US" altLang="en-US" sz="3000" smtClean="0">
              <a:latin typeface="Times New Roman" panose="02020603050405020304" pitchFamily="18" charset="0"/>
            </a:endParaRPr>
          </a:p>
          <a:p>
            <a:pPr algn="l" eaLnBrk="1" hangingPunct="1">
              <a:lnSpc>
                <a:spcPct val="80000"/>
              </a:lnSpc>
            </a:pPr>
            <a:r>
              <a:rPr lang="en-US" altLang="en-US" sz="3000" smtClean="0">
                <a:latin typeface="Times New Roman" panose="02020603050405020304" pitchFamily="18" charset="0"/>
              </a:rPr>
              <a:t>5/ Các ấn phẩm</a:t>
            </a:r>
          </a:p>
        </p:txBody>
      </p:sp>
      <p:sp>
        <p:nvSpPr>
          <p:cNvPr id="2" name="Date Placeholder 1"/>
          <p:cNvSpPr>
            <a:spLocks noGrp="1"/>
          </p:cNvSpPr>
          <p:nvPr>
            <p:ph type="dt" sz="quarter" idx="10"/>
          </p:nvPr>
        </p:nvSpPr>
        <p:spPr>
          <a:xfrm>
            <a:off x="55563" y="6248400"/>
            <a:ext cx="990600" cy="427038"/>
          </a:xfrm>
        </p:spPr>
        <p:txBody>
          <a:bodyPr/>
          <a:lstStyle/>
          <a:p>
            <a:pPr>
              <a:defRPr/>
            </a:pPr>
            <a:fld id="{DBB72215-AACB-45CB-A4F6-8379E70B63BC}" type="datetime1">
              <a:rPr lang="vi-VN"/>
              <a:pPr>
                <a:defRPr/>
              </a:pPr>
              <a:t>21/11/2020</a:t>
            </a:fld>
            <a:endParaRPr lang="en-US" dirty="0"/>
          </a:p>
        </p:txBody>
      </p:sp>
      <p:sp>
        <p:nvSpPr>
          <p:cNvPr id="3" name="Slide Number Placeholder 2"/>
          <p:cNvSpPr>
            <a:spLocks noGrp="1"/>
          </p:cNvSpPr>
          <p:nvPr>
            <p:ph type="sldNum" sz="quarter" idx="12"/>
          </p:nvPr>
        </p:nvSpPr>
        <p:spPr>
          <a:xfrm>
            <a:off x="8610600" y="6461125"/>
            <a:ext cx="412750" cy="279400"/>
          </a:xfrm>
        </p:spPr>
        <p:txBody>
          <a:bodyPr/>
          <a:lstStyle/>
          <a:p>
            <a:pPr>
              <a:defRPr/>
            </a:pPr>
            <a:fld id="{5D85B543-E05E-4F7E-87BA-7C696EA73A45}" type="slidenum">
              <a:rPr lang="en-US" altLang="en-US"/>
              <a:pPr>
                <a:defRPr/>
              </a:pPr>
              <a:t>2</a:t>
            </a:fld>
            <a:endParaRPr lang="en-US"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533400" y="0"/>
            <a:ext cx="8610600" cy="1143000"/>
          </a:xfrm>
        </p:spPr>
        <p:txBody>
          <a:bodyPr/>
          <a:lstStyle/>
          <a:p>
            <a:pPr eaLnBrk="1" hangingPunct="1"/>
            <a:r>
              <a:rPr lang="en-US" altLang="en-US" b="1" smtClean="0">
                <a:ln>
                  <a:noFill/>
                </a:ln>
                <a:solidFill>
                  <a:srgbClr val="FF0000"/>
                </a:solidFill>
              </a:rPr>
              <a:t>HS 2017</a:t>
            </a:r>
          </a:p>
        </p:txBody>
      </p:sp>
      <p:sp>
        <p:nvSpPr>
          <p:cNvPr id="39940" name="Rectangle 3"/>
          <p:cNvSpPr>
            <a:spLocks noGrp="1" noChangeArrowheads="1"/>
          </p:cNvSpPr>
          <p:nvPr>
            <p:ph idx="1"/>
          </p:nvPr>
        </p:nvSpPr>
        <p:spPr>
          <a:xfrm>
            <a:off x="2971800" y="990600"/>
            <a:ext cx="3505200" cy="609600"/>
          </a:xfrm>
          <a:ln w="3175">
            <a:solidFill>
              <a:srgbClr val="000000"/>
            </a:solidFill>
            <a:miter lim="800000"/>
            <a:headEnd/>
            <a:tailEnd/>
          </a:ln>
        </p:spPr>
        <p:txBody>
          <a:bodyPr rtlCol="0">
            <a:normAutofit fontScale="92500" lnSpcReduction="10000"/>
          </a:bodyPr>
          <a:lstStyle/>
          <a:p>
            <a:pPr algn="ctr" eaLnBrk="1" fontAlgn="auto" hangingPunct="1">
              <a:lnSpc>
                <a:spcPct val="80000"/>
              </a:lnSpc>
              <a:buFontTx/>
              <a:buNone/>
              <a:defRPr/>
            </a:pPr>
            <a:r>
              <a:rPr lang="en-US" altLang="en-US" sz="1800" b="1" smtClean="0">
                <a:solidFill>
                  <a:srgbClr val="000000"/>
                </a:solidFill>
              </a:rPr>
              <a:t>Quy tắc tổng quát (GIR)</a:t>
            </a:r>
          </a:p>
          <a:p>
            <a:pPr algn="ctr" eaLnBrk="1" fontAlgn="auto" hangingPunct="1">
              <a:lnSpc>
                <a:spcPct val="80000"/>
              </a:lnSpc>
              <a:buFontTx/>
              <a:buNone/>
              <a:defRPr/>
            </a:pPr>
            <a:r>
              <a:rPr lang="en-US" altLang="en-US" sz="1800" b="1" smtClean="0">
                <a:solidFill>
                  <a:srgbClr val="000000"/>
                </a:solidFill>
              </a:rPr>
              <a:t>(6 qui t</a:t>
            </a:r>
            <a:r>
              <a:rPr lang="en-US" altLang="en-US" sz="1800" b="1" smtClean="0">
                <a:solidFill>
                  <a:schemeClr val="tx1">
                    <a:lumMod val="85000"/>
                    <a:lumOff val="15000"/>
                  </a:schemeClr>
                </a:solidFill>
              </a:rPr>
              <a:t>ắc</a:t>
            </a:r>
            <a:r>
              <a:rPr lang="en-US" altLang="en-US" sz="1800" b="1" smtClean="0">
                <a:solidFill>
                  <a:srgbClr val="000000"/>
                </a:solidFill>
              </a:rPr>
              <a:t>)</a:t>
            </a:r>
          </a:p>
        </p:txBody>
      </p:sp>
      <p:sp>
        <p:nvSpPr>
          <p:cNvPr id="54276" name="Slide Number Placeholder 5"/>
          <p:cNvSpPr>
            <a:spLocks noGrp="1"/>
          </p:cNvSpPr>
          <p:nvPr>
            <p:ph type="sldNum" sz="quarter" idx="12"/>
          </p:nvPr>
        </p:nvSpPr>
        <p:spPr bwMode="auto">
          <a:xfrm>
            <a:off x="8534400" y="6489700"/>
            <a:ext cx="395288" cy="27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a:spcBef>
                <a:spcPct val="0"/>
              </a:spcBef>
              <a:spcAft>
                <a:spcPct val="0"/>
              </a:spcAft>
              <a:buClrTx/>
              <a:buSzTx/>
              <a:buFontTx/>
              <a:buNone/>
            </a:pPr>
            <a:fld id="{3F6332D0-ECC8-442C-9DF2-4E1501A17516}" type="slidenum">
              <a:rPr lang="en-US" altLang="en-US" sz="1400" smtClean="0">
                <a:solidFill>
                  <a:schemeClr val="tx1"/>
                </a:solidFill>
                <a:latin typeface="Arial" panose="020B0604020202020204" pitchFamily="34" charset="0"/>
              </a:rPr>
              <a:pPr>
                <a:spcBef>
                  <a:spcPct val="0"/>
                </a:spcBef>
                <a:spcAft>
                  <a:spcPct val="0"/>
                </a:spcAft>
                <a:buClrTx/>
                <a:buSzTx/>
                <a:buFontTx/>
                <a:buNone/>
              </a:pPr>
              <a:t>20</a:t>
            </a:fld>
            <a:endParaRPr lang="en-US" altLang="en-US" sz="1400" smtClean="0">
              <a:solidFill>
                <a:schemeClr val="tx1"/>
              </a:solidFill>
              <a:latin typeface="Arial" panose="020B0604020202020204" pitchFamily="34" charset="0"/>
            </a:endParaRPr>
          </a:p>
        </p:txBody>
      </p:sp>
      <p:sp>
        <p:nvSpPr>
          <p:cNvPr id="54277" name="Rectangle 4"/>
          <p:cNvSpPr>
            <a:spLocks noChangeArrowheads="1"/>
          </p:cNvSpPr>
          <p:nvPr/>
        </p:nvSpPr>
        <p:spPr bwMode="auto">
          <a:xfrm>
            <a:off x="152400" y="1600200"/>
            <a:ext cx="1828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b="0">
                <a:solidFill>
                  <a:srgbClr val="000000"/>
                </a:solidFill>
                <a:latin typeface="Arial" panose="020B0604020202020204" pitchFamily="34" charset="0"/>
              </a:rPr>
              <a:t>(Phần: 21)</a:t>
            </a:r>
          </a:p>
        </p:txBody>
      </p:sp>
      <p:sp>
        <p:nvSpPr>
          <p:cNvPr id="54278" name="Rectangle 5"/>
          <p:cNvSpPr>
            <a:spLocks noChangeArrowheads="1"/>
          </p:cNvSpPr>
          <p:nvPr/>
        </p:nvSpPr>
        <p:spPr bwMode="auto">
          <a:xfrm>
            <a:off x="1143000" y="2133600"/>
            <a:ext cx="1447800" cy="5334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algn="ctr" eaLnBrk="1" hangingPunct="1">
              <a:spcAft>
                <a:spcPct val="0"/>
              </a:spcAft>
              <a:buClrTx/>
              <a:buSzTx/>
              <a:buFontTx/>
              <a:buNone/>
            </a:pPr>
            <a:r>
              <a:rPr lang="en-US" altLang="en-US">
                <a:solidFill>
                  <a:srgbClr val="FF0000"/>
                </a:solidFill>
                <a:latin typeface="Arial" panose="020B0604020202020204" pitchFamily="34" charset="0"/>
              </a:rPr>
              <a:t>Phần</a:t>
            </a:r>
          </a:p>
        </p:txBody>
      </p:sp>
      <p:sp>
        <p:nvSpPr>
          <p:cNvPr id="54279" name="Rectangle 6"/>
          <p:cNvSpPr>
            <a:spLocks noChangeArrowheads="1"/>
          </p:cNvSpPr>
          <p:nvPr/>
        </p:nvSpPr>
        <p:spPr bwMode="auto">
          <a:xfrm>
            <a:off x="0" y="2667000"/>
            <a:ext cx="2209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b="0">
                <a:solidFill>
                  <a:srgbClr val="000000"/>
                </a:solidFill>
                <a:latin typeface="Arial" panose="020B0604020202020204" pitchFamily="34" charset="0"/>
              </a:rPr>
              <a:t>(Chương: 96)</a:t>
            </a:r>
          </a:p>
        </p:txBody>
      </p:sp>
      <p:sp>
        <p:nvSpPr>
          <p:cNvPr id="54280" name="Rectangle 7"/>
          <p:cNvSpPr>
            <a:spLocks noChangeArrowheads="1"/>
          </p:cNvSpPr>
          <p:nvPr/>
        </p:nvSpPr>
        <p:spPr bwMode="auto">
          <a:xfrm>
            <a:off x="1143000" y="3124200"/>
            <a:ext cx="1524000" cy="6096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a:solidFill>
                  <a:srgbClr val="0000FF"/>
                </a:solidFill>
                <a:latin typeface="Arial" panose="020B0604020202020204" pitchFamily="34" charset="0"/>
              </a:rPr>
              <a:t>Chương</a:t>
            </a:r>
          </a:p>
        </p:txBody>
      </p:sp>
      <p:sp>
        <p:nvSpPr>
          <p:cNvPr id="54281" name="Rectangle 8"/>
          <p:cNvSpPr>
            <a:spLocks noChangeArrowheads="1"/>
          </p:cNvSpPr>
          <p:nvPr/>
        </p:nvSpPr>
        <p:spPr bwMode="auto">
          <a:xfrm>
            <a:off x="152400" y="3810000"/>
            <a:ext cx="2362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b="0">
                <a:solidFill>
                  <a:srgbClr val="000000"/>
                </a:solidFill>
                <a:latin typeface="Arial" panose="020B0604020202020204" pitchFamily="34" charset="0"/>
              </a:rPr>
              <a:t>(Nhóm: </a:t>
            </a:r>
            <a:r>
              <a:rPr lang="en-US" altLang="en-US" b="0">
                <a:solidFill>
                  <a:srgbClr val="FF0000"/>
                </a:solidFill>
                <a:latin typeface="Arial" panose="020B0604020202020204" pitchFamily="34" charset="0"/>
              </a:rPr>
              <a:t>1.039</a:t>
            </a:r>
            <a:r>
              <a:rPr lang="en-US" altLang="en-US" b="0">
                <a:solidFill>
                  <a:srgbClr val="000000"/>
                </a:solidFill>
                <a:latin typeface="Arial" panose="020B0604020202020204" pitchFamily="34" charset="0"/>
              </a:rPr>
              <a:t>)</a:t>
            </a:r>
          </a:p>
        </p:txBody>
      </p:sp>
      <p:sp>
        <p:nvSpPr>
          <p:cNvPr id="54282" name="Rectangle 9"/>
          <p:cNvSpPr>
            <a:spLocks noChangeArrowheads="1"/>
          </p:cNvSpPr>
          <p:nvPr/>
        </p:nvSpPr>
        <p:spPr bwMode="auto">
          <a:xfrm>
            <a:off x="1066800" y="4343400"/>
            <a:ext cx="1600200" cy="4572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a:solidFill>
                  <a:schemeClr val="hlink"/>
                </a:solidFill>
                <a:latin typeface="Arial" panose="020B0604020202020204" pitchFamily="34" charset="0"/>
              </a:rPr>
              <a:t>Nhóm</a:t>
            </a:r>
          </a:p>
        </p:txBody>
      </p:sp>
      <p:sp>
        <p:nvSpPr>
          <p:cNvPr id="54283" name="Rectangle 10"/>
          <p:cNvSpPr>
            <a:spLocks noChangeArrowheads="1"/>
          </p:cNvSpPr>
          <p:nvPr/>
        </p:nvSpPr>
        <p:spPr bwMode="auto">
          <a:xfrm>
            <a:off x="76200" y="4953000"/>
            <a:ext cx="3048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b="0">
                <a:solidFill>
                  <a:srgbClr val="000000"/>
                </a:solidFill>
                <a:latin typeface="Arial" panose="020B0604020202020204" pitchFamily="34" charset="0"/>
              </a:rPr>
              <a:t>(Phân nhóm: </a:t>
            </a:r>
            <a:r>
              <a:rPr lang="en-US" altLang="en-US" b="0">
                <a:solidFill>
                  <a:srgbClr val="FF0000"/>
                </a:solidFill>
                <a:latin typeface="Arial" panose="020B0604020202020204" pitchFamily="34" charset="0"/>
              </a:rPr>
              <a:t>1.859</a:t>
            </a:r>
            <a:r>
              <a:rPr lang="en-US" altLang="en-US" b="0">
                <a:solidFill>
                  <a:srgbClr val="000000"/>
                </a:solidFill>
                <a:latin typeface="Arial" panose="020B0604020202020204" pitchFamily="34" charset="0"/>
              </a:rPr>
              <a:t>)</a:t>
            </a:r>
          </a:p>
        </p:txBody>
      </p:sp>
      <p:sp>
        <p:nvSpPr>
          <p:cNvPr id="54284" name="Rectangle 11"/>
          <p:cNvSpPr>
            <a:spLocks noChangeArrowheads="1"/>
          </p:cNvSpPr>
          <p:nvPr/>
        </p:nvSpPr>
        <p:spPr bwMode="auto">
          <a:xfrm>
            <a:off x="3886200" y="2133600"/>
            <a:ext cx="1524000" cy="5334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algn="ctr" eaLnBrk="1" hangingPunct="1">
              <a:spcAft>
                <a:spcPct val="0"/>
              </a:spcAft>
              <a:buClrTx/>
              <a:buSzTx/>
              <a:buFontTx/>
              <a:buNone/>
            </a:pPr>
            <a:r>
              <a:rPr lang="en-US" altLang="en-US">
                <a:solidFill>
                  <a:srgbClr val="FF0000"/>
                </a:solidFill>
                <a:latin typeface="Arial" panose="020B0604020202020204" pitchFamily="34" charset="0"/>
              </a:rPr>
              <a:t>Phần</a:t>
            </a:r>
          </a:p>
        </p:txBody>
      </p:sp>
      <p:sp>
        <p:nvSpPr>
          <p:cNvPr id="54285" name="Rectangle 12"/>
          <p:cNvSpPr>
            <a:spLocks noChangeArrowheads="1"/>
          </p:cNvSpPr>
          <p:nvPr/>
        </p:nvSpPr>
        <p:spPr bwMode="auto">
          <a:xfrm>
            <a:off x="6858000" y="2133600"/>
            <a:ext cx="1447800" cy="5334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algn="ctr" eaLnBrk="1" hangingPunct="1">
              <a:spcAft>
                <a:spcPct val="0"/>
              </a:spcAft>
              <a:buClrTx/>
              <a:buSzTx/>
              <a:buFontTx/>
              <a:buNone/>
            </a:pPr>
            <a:r>
              <a:rPr lang="en-US" altLang="en-US">
                <a:solidFill>
                  <a:srgbClr val="FF0000"/>
                </a:solidFill>
                <a:latin typeface="Arial" panose="020B0604020202020204" pitchFamily="34" charset="0"/>
              </a:rPr>
              <a:t>Phần</a:t>
            </a:r>
          </a:p>
        </p:txBody>
      </p:sp>
      <p:sp>
        <p:nvSpPr>
          <p:cNvPr id="54286" name="Rectangle 13"/>
          <p:cNvSpPr>
            <a:spLocks noChangeArrowheads="1"/>
          </p:cNvSpPr>
          <p:nvPr/>
        </p:nvSpPr>
        <p:spPr bwMode="auto">
          <a:xfrm>
            <a:off x="3886200" y="3124200"/>
            <a:ext cx="1524000" cy="6096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a:solidFill>
                  <a:srgbClr val="0000FF"/>
                </a:solidFill>
                <a:latin typeface="Arial" panose="020B0604020202020204" pitchFamily="34" charset="0"/>
              </a:rPr>
              <a:t>Chương</a:t>
            </a:r>
          </a:p>
        </p:txBody>
      </p:sp>
      <p:sp>
        <p:nvSpPr>
          <p:cNvPr id="54287" name="Rectangle 14"/>
          <p:cNvSpPr>
            <a:spLocks noChangeArrowheads="1"/>
          </p:cNvSpPr>
          <p:nvPr/>
        </p:nvSpPr>
        <p:spPr bwMode="auto">
          <a:xfrm>
            <a:off x="6705600" y="3124200"/>
            <a:ext cx="1524000" cy="6096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a:solidFill>
                  <a:srgbClr val="0000FF"/>
                </a:solidFill>
                <a:latin typeface="Arial" panose="020B0604020202020204" pitchFamily="34" charset="0"/>
              </a:rPr>
              <a:t>Chương</a:t>
            </a:r>
          </a:p>
        </p:txBody>
      </p:sp>
      <p:sp>
        <p:nvSpPr>
          <p:cNvPr id="54288" name="Rectangle 15"/>
          <p:cNvSpPr>
            <a:spLocks noChangeArrowheads="1"/>
          </p:cNvSpPr>
          <p:nvPr/>
        </p:nvSpPr>
        <p:spPr bwMode="auto">
          <a:xfrm>
            <a:off x="3886200" y="4343400"/>
            <a:ext cx="1600200" cy="4572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a:solidFill>
                  <a:schemeClr val="hlink"/>
                </a:solidFill>
                <a:latin typeface="Arial" panose="020B0604020202020204" pitchFamily="34" charset="0"/>
              </a:rPr>
              <a:t>Nhóm</a:t>
            </a:r>
          </a:p>
        </p:txBody>
      </p:sp>
      <p:sp>
        <p:nvSpPr>
          <p:cNvPr id="54289" name="Rectangle 16"/>
          <p:cNvSpPr>
            <a:spLocks noChangeArrowheads="1"/>
          </p:cNvSpPr>
          <p:nvPr/>
        </p:nvSpPr>
        <p:spPr bwMode="auto">
          <a:xfrm>
            <a:off x="6705600" y="4343400"/>
            <a:ext cx="1600200" cy="4572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a:solidFill>
                  <a:schemeClr val="hlink"/>
                </a:solidFill>
                <a:latin typeface="Arial" panose="020B0604020202020204" pitchFamily="34" charset="0"/>
              </a:rPr>
              <a:t>Nhóm</a:t>
            </a:r>
          </a:p>
        </p:txBody>
      </p:sp>
      <p:sp>
        <p:nvSpPr>
          <p:cNvPr id="54290" name="Rectangle 17"/>
          <p:cNvSpPr>
            <a:spLocks noChangeArrowheads="1"/>
          </p:cNvSpPr>
          <p:nvPr/>
        </p:nvSpPr>
        <p:spPr bwMode="auto">
          <a:xfrm>
            <a:off x="914400" y="5486400"/>
            <a:ext cx="1905000" cy="4572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a:solidFill>
                  <a:schemeClr val="tx1"/>
                </a:solidFill>
                <a:latin typeface="Arial" panose="020B0604020202020204" pitchFamily="34" charset="0"/>
              </a:rPr>
              <a:t>Phân nhóm</a:t>
            </a:r>
          </a:p>
        </p:txBody>
      </p:sp>
      <p:sp>
        <p:nvSpPr>
          <p:cNvPr id="54291" name="Rectangle 18"/>
          <p:cNvSpPr>
            <a:spLocks noChangeArrowheads="1"/>
          </p:cNvSpPr>
          <p:nvPr/>
        </p:nvSpPr>
        <p:spPr bwMode="auto">
          <a:xfrm>
            <a:off x="3733800" y="5486400"/>
            <a:ext cx="1905000" cy="4572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a:solidFill>
                  <a:srgbClr val="000000"/>
                </a:solidFill>
                <a:latin typeface="Arial" panose="020B0604020202020204" pitchFamily="34" charset="0"/>
              </a:rPr>
              <a:t>Phân nhóm</a:t>
            </a:r>
          </a:p>
        </p:txBody>
      </p:sp>
      <p:sp>
        <p:nvSpPr>
          <p:cNvPr id="54292" name="Rectangle 19"/>
          <p:cNvSpPr>
            <a:spLocks noChangeArrowheads="1"/>
          </p:cNvSpPr>
          <p:nvPr/>
        </p:nvSpPr>
        <p:spPr bwMode="auto">
          <a:xfrm>
            <a:off x="6629400" y="5486400"/>
            <a:ext cx="1905000" cy="45720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Aft>
                <a:spcPct val="0"/>
              </a:spcAft>
              <a:buClrTx/>
              <a:buSzTx/>
              <a:buFontTx/>
              <a:buNone/>
            </a:pPr>
            <a:r>
              <a:rPr lang="en-US" altLang="en-US">
                <a:solidFill>
                  <a:srgbClr val="000000"/>
                </a:solidFill>
                <a:latin typeface="Arial" panose="020B0604020202020204" pitchFamily="34" charset="0"/>
              </a:rPr>
              <a:t>Phân nhóm</a:t>
            </a:r>
          </a:p>
        </p:txBody>
      </p:sp>
      <p:sp>
        <p:nvSpPr>
          <p:cNvPr id="54293" name="Line 20"/>
          <p:cNvSpPr>
            <a:spLocks noChangeShapeType="1"/>
          </p:cNvSpPr>
          <p:nvPr/>
        </p:nvSpPr>
        <p:spPr bwMode="auto">
          <a:xfrm flipH="1">
            <a:off x="2057400" y="1600200"/>
            <a:ext cx="2590800" cy="53340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4" name="Line 21"/>
          <p:cNvSpPr>
            <a:spLocks noChangeShapeType="1"/>
          </p:cNvSpPr>
          <p:nvPr/>
        </p:nvSpPr>
        <p:spPr bwMode="auto">
          <a:xfrm>
            <a:off x="4648200" y="1600200"/>
            <a:ext cx="152400" cy="45720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5" name="Line 22"/>
          <p:cNvSpPr>
            <a:spLocks noChangeShapeType="1"/>
          </p:cNvSpPr>
          <p:nvPr/>
        </p:nvSpPr>
        <p:spPr bwMode="auto">
          <a:xfrm>
            <a:off x="4648200" y="1600200"/>
            <a:ext cx="2743200" cy="45720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6" name="Line 23"/>
          <p:cNvSpPr>
            <a:spLocks noChangeShapeType="1"/>
          </p:cNvSpPr>
          <p:nvPr/>
        </p:nvSpPr>
        <p:spPr bwMode="auto">
          <a:xfrm flipH="1">
            <a:off x="2057400" y="2667000"/>
            <a:ext cx="2590800" cy="38100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7" name="Line 24"/>
          <p:cNvSpPr>
            <a:spLocks noChangeShapeType="1"/>
          </p:cNvSpPr>
          <p:nvPr/>
        </p:nvSpPr>
        <p:spPr bwMode="auto">
          <a:xfrm>
            <a:off x="4648200" y="2667000"/>
            <a:ext cx="152400" cy="45720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8" name="Line 25"/>
          <p:cNvSpPr>
            <a:spLocks noChangeShapeType="1"/>
          </p:cNvSpPr>
          <p:nvPr/>
        </p:nvSpPr>
        <p:spPr bwMode="auto">
          <a:xfrm>
            <a:off x="4648200" y="2667000"/>
            <a:ext cx="2743200" cy="45720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299" name="Line 26"/>
          <p:cNvSpPr>
            <a:spLocks noChangeShapeType="1"/>
          </p:cNvSpPr>
          <p:nvPr/>
        </p:nvSpPr>
        <p:spPr bwMode="auto">
          <a:xfrm flipH="1">
            <a:off x="2209800" y="3733800"/>
            <a:ext cx="2590800" cy="53340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300" name="Line 27"/>
          <p:cNvSpPr>
            <a:spLocks noChangeShapeType="1"/>
          </p:cNvSpPr>
          <p:nvPr/>
        </p:nvSpPr>
        <p:spPr bwMode="auto">
          <a:xfrm>
            <a:off x="4800600" y="3733800"/>
            <a:ext cx="152400" cy="45720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301" name="Line 28"/>
          <p:cNvSpPr>
            <a:spLocks noChangeShapeType="1"/>
          </p:cNvSpPr>
          <p:nvPr/>
        </p:nvSpPr>
        <p:spPr bwMode="auto">
          <a:xfrm>
            <a:off x="4800600" y="3733800"/>
            <a:ext cx="2743200" cy="457200"/>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nvGrpSpPr>
          <p:cNvPr id="54302" name="Group 29"/>
          <p:cNvGrpSpPr>
            <a:grpSpLocks/>
          </p:cNvGrpSpPr>
          <p:nvPr/>
        </p:nvGrpSpPr>
        <p:grpSpPr bwMode="auto">
          <a:xfrm>
            <a:off x="2209800" y="4876800"/>
            <a:ext cx="5334000" cy="533400"/>
            <a:chOff x="1392" y="3072"/>
            <a:chExt cx="3360" cy="336"/>
          </a:xfrm>
        </p:grpSpPr>
        <p:sp>
          <p:nvSpPr>
            <p:cNvPr id="54304" name="Line 30"/>
            <p:cNvSpPr>
              <a:spLocks noChangeShapeType="1"/>
            </p:cNvSpPr>
            <p:nvPr/>
          </p:nvSpPr>
          <p:spPr bwMode="auto">
            <a:xfrm flipH="1">
              <a:off x="1392" y="3072"/>
              <a:ext cx="1632" cy="336"/>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305" name="Line 31"/>
            <p:cNvSpPr>
              <a:spLocks noChangeShapeType="1"/>
            </p:cNvSpPr>
            <p:nvPr/>
          </p:nvSpPr>
          <p:spPr bwMode="auto">
            <a:xfrm>
              <a:off x="3024" y="3072"/>
              <a:ext cx="96" cy="288"/>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4306" name="Line 32"/>
            <p:cNvSpPr>
              <a:spLocks noChangeShapeType="1"/>
            </p:cNvSpPr>
            <p:nvPr/>
          </p:nvSpPr>
          <p:spPr bwMode="auto">
            <a:xfrm>
              <a:off x="3024" y="3072"/>
              <a:ext cx="1728" cy="288"/>
            </a:xfrm>
            <a:prstGeom prst="line">
              <a:avLst/>
            </a:prstGeom>
            <a:noFill/>
            <a:ln w="635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2" name="Date Placeholder 1"/>
          <p:cNvSpPr>
            <a:spLocks noGrp="1"/>
          </p:cNvSpPr>
          <p:nvPr>
            <p:ph type="dt" sz="quarter" idx="10"/>
          </p:nvPr>
        </p:nvSpPr>
        <p:spPr>
          <a:xfrm>
            <a:off x="-196850" y="6578600"/>
            <a:ext cx="1149350" cy="279400"/>
          </a:xfrm>
        </p:spPr>
        <p:txBody>
          <a:bodyPr/>
          <a:lstStyle/>
          <a:p>
            <a:pPr>
              <a:defRPr/>
            </a:pPr>
            <a:fld id="{93E42D17-FE9E-45A9-BE83-3A4BEC0125BF}" type="datetime1">
              <a:rPr lang="vi-VN"/>
              <a:pPr>
                <a:defRPr/>
              </a:pPr>
              <a:t>21/11/2020</a:t>
            </a:fld>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Rectangle 2"/>
          <p:cNvSpPr>
            <a:spLocks noGrp="1" noChangeArrowheads="1"/>
          </p:cNvSpPr>
          <p:nvPr>
            <p:ph type="ctrTitle"/>
          </p:nvPr>
        </p:nvSpPr>
        <p:spPr>
          <a:xfrm>
            <a:off x="609600" y="228600"/>
            <a:ext cx="7848600" cy="1676400"/>
          </a:xfrm>
        </p:spPr>
        <p:txBody>
          <a:bodyPr/>
          <a:lstStyle/>
          <a:p>
            <a:pPr eaLnBrk="1" hangingPunct="1"/>
            <a:r>
              <a:rPr lang="en-US" altLang="en-US" sz="4000" b="1" smtClean="0">
                <a:ln>
                  <a:noFill/>
                </a:ln>
                <a:solidFill>
                  <a:srgbClr val="FF0000"/>
                </a:solidFill>
                <a:latin typeface="Times New Roman" panose="02020603050405020304" pitchFamily="18" charset="0"/>
              </a:rPr>
              <a:t>MỘT SỐ VẤN ĐỀ CHUNG </a:t>
            </a:r>
            <a:br>
              <a:rPr lang="en-US" altLang="en-US" sz="4000" b="1" smtClean="0">
                <a:ln>
                  <a:noFill/>
                </a:ln>
                <a:solidFill>
                  <a:srgbClr val="FF0000"/>
                </a:solidFill>
                <a:latin typeface="Times New Roman" panose="02020603050405020304" pitchFamily="18" charset="0"/>
              </a:rPr>
            </a:br>
            <a:r>
              <a:rPr lang="en-US" altLang="en-US" sz="4000" b="1" smtClean="0">
                <a:ln>
                  <a:noFill/>
                </a:ln>
                <a:solidFill>
                  <a:srgbClr val="FF0000"/>
                </a:solidFill>
                <a:latin typeface="Times New Roman" panose="02020603050405020304" pitchFamily="18" charset="0"/>
              </a:rPr>
              <a:t>KHI NGHIÊN CỨU HS</a:t>
            </a:r>
          </a:p>
        </p:txBody>
      </p:sp>
      <p:sp>
        <p:nvSpPr>
          <p:cNvPr id="56323" name="Rectangle 3"/>
          <p:cNvSpPr>
            <a:spLocks noGrp="1" noChangeArrowheads="1"/>
          </p:cNvSpPr>
          <p:nvPr>
            <p:ph type="subTitle" idx="1"/>
          </p:nvPr>
        </p:nvSpPr>
        <p:spPr>
          <a:xfrm>
            <a:off x="609600" y="2209800"/>
            <a:ext cx="7772400" cy="3733800"/>
          </a:xfrm>
          <a:noFill/>
        </p:spPr>
        <p:txBody>
          <a:bodyPr/>
          <a:lstStyle/>
          <a:p>
            <a:pPr algn="l" eaLnBrk="1" hangingPunct="1">
              <a:buFontTx/>
              <a:buChar char="-"/>
            </a:pPr>
            <a:r>
              <a:rPr lang="en-US" altLang="en-US" sz="3400" smtClean="0">
                <a:latin typeface="Times New Roman" panose="02020603050405020304" pitchFamily="18" charset="0"/>
              </a:rPr>
              <a:t> Cấp độ chi tiết</a:t>
            </a:r>
          </a:p>
          <a:p>
            <a:pPr algn="l" eaLnBrk="1" hangingPunct="1">
              <a:buFontTx/>
              <a:buChar char="-"/>
            </a:pPr>
            <a:r>
              <a:rPr lang="en-US" altLang="en-US" sz="3400" smtClean="0">
                <a:latin typeface="Times New Roman" panose="02020603050405020304" pitchFamily="18" charset="0"/>
              </a:rPr>
              <a:t> Cấu trúc mã số</a:t>
            </a:r>
          </a:p>
          <a:p>
            <a:pPr algn="l" eaLnBrk="1" hangingPunct="1"/>
            <a:r>
              <a:rPr lang="en-US" altLang="en-US" sz="3400" smtClean="0">
                <a:latin typeface="Times New Roman" panose="02020603050405020304" pitchFamily="18" charset="0"/>
              </a:rPr>
              <a:t>- Vai trò các dấu câu</a:t>
            </a:r>
          </a:p>
          <a:p>
            <a:pPr algn="l" eaLnBrk="1" hangingPunct="1"/>
            <a:r>
              <a:rPr lang="en-US" altLang="en-US" sz="3400" smtClean="0">
                <a:latin typeface="Times New Roman" panose="02020603050405020304" pitchFamily="18" charset="0"/>
              </a:rPr>
              <a:t>- Cách diễn đạt của Chú giải pháp lý</a:t>
            </a:r>
          </a:p>
        </p:txBody>
      </p:sp>
      <p:sp>
        <p:nvSpPr>
          <p:cNvPr id="2" name="Date Placeholder 1"/>
          <p:cNvSpPr>
            <a:spLocks noGrp="1"/>
          </p:cNvSpPr>
          <p:nvPr>
            <p:ph type="dt" sz="quarter" idx="10"/>
          </p:nvPr>
        </p:nvSpPr>
        <p:spPr>
          <a:xfrm>
            <a:off x="273050" y="6400800"/>
            <a:ext cx="869950" cy="228600"/>
          </a:xfrm>
        </p:spPr>
        <p:txBody>
          <a:bodyPr/>
          <a:lstStyle/>
          <a:p>
            <a:pPr>
              <a:defRPr/>
            </a:pPr>
            <a:fld id="{F4BC86C6-EC9C-4AF4-9FC0-7668CAB872D3}" type="datetime1">
              <a:rPr lang="vi-VN"/>
              <a:pPr>
                <a:defRPr/>
              </a:pPr>
              <a:t>21/11/2020</a:t>
            </a:fld>
            <a:endParaRPr lang="en-US" dirty="0"/>
          </a:p>
        </p:txBody>
      </p:sp>
      <p:sp>
        <p:nvSpPr>
          <p:cNvPr id="3" name="Slide Number Placeholder 2"/>
          <p:cNvSpPr>
            <a:spLocks noGrp="1"/>
          </p:cNvSpPr>
          <p:nvPr>
            <p:ph type="sldNum" sz="quarter" idx="12"/>
          </p:nvPr>
        </p:nvSpPr>
        <p:spPr>
          <a:xfrm>
            <a:off x="8664575" y="6400800"/>
            <a:ext cx="412750" cy="279400"/>
          </a:xfrm>
        </p:spPr>
        <p:txBody>
          <a:bodyPr/>
          <a:lstStyle/>
          <a:p>
            <a:pPr>
              <a:defRPr/>
            </a:pPr>
            <a:fld id="{245CC99D-4E3D-4324-9ACC-3AE201ABC7F5}" type="slidenum">
              <a:rPr lang="en-US" altLang="en-US"/>
              <a:pPr>
                <a:defRPr/>
              </a:pPr>
              <a:t>21</a:t>
            </a:fld>
            <a:endParaRPr lang="en-US"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a:xfrm>
            <a:off x="642938" y="304800"/>
            <a:ext cx="7848600" cy="685800"/>
          </a:xfrm>
        </p:spPr>
        <p:txBody>
          <a:bodyPr/>
          <a:lstStyle/>
          <a:p>
            <a:pPr eaLnBrk="1" hangingPunct="1"/>
            <a:r>
              <a:rPr lang="en-US" altLang="ja-JP" sz="4000" b="1" smtClean="0">
                <a:ln>
                  <a:noFill/>
                </a:ln>
                <a:solidFill>
                  <a:srgbClr val="FF0000"/>
                </a:solidFill>
                <a:latin typeface="Times New Roman" panose="02020603050405020304" pitchFamily="18" charset="0"/>
              </a:rPr>
              <a:t>C</a:t>
            </a:r>
            <a:r>
              <a:rPr lang="en-US" altLang="en-US" sz="4000" b="1" smtClean="0">
                <a:ln>
                  <a:noFill/>
                </a:ln>
                <a:solidFill>
                  <a:srgbClr val="FF0000"/>
                </a:solidFill>
                <a:latin typeface="Times New Roman" panose="02020603050405020304" pitchFamily="18" charset="0"/>
              </a:rPr>
              <a:t>ẤP ĐỘ CHI TIẾT CỦA HS</a:t>
            </a:r>
          </a:p>
        </p:txBody>
      </p:sp>
      <p:sp>
        <p:nvSpPr>
          <p:cNvPr id="57347" name="Rectangle 3"/>
          <p:cNvSpPr>
            <a:spLocks noGrp="1" noChangeArrowheads="1"/>
          </p:cNvSpPr>
          <p:nvPr>
            <p:ph type="subTitle" idx="1"/>
          </p:nvPr>
        </p:nvSpPr>
        <p:spPr>
          <a:xfrm>
            <a:off x="725488" y="1219200"/>
            <a:ext cx="7772400" cy="4572000"/>
          </a:xfrm>
        </p:spPr>
        <p:txBody>
          <a:bodyPr>
            <a:normAutofit fontScale="92500" lnSpcReduction="20000"/>
          </a:bodyPr>
          <a:lstStyle/>
          <a:p>
            <a:pPr eaLnBrk="1" hangingPunct="1">
              <a:lnSpc>
                <a:spcPct val="90000"/>
              </a:lnSpc>
              <a:defRPr/>
            </a:pPr>
            <a:r>
              <a:rPr lang="en-US" altLang="ja-JP" sz="3600" b="1" dirty="0" err="1" smtClean="0">
                <a:latin typeface="Times New Roman" panose="02020603050405020304" pitchFamily="18" charset="0"/>
                <a:ea typeface="ＭＳ Ｐゴシック" panose="020B0600070205080204" pitchFamily="34" charset="-128"/>
              </a:rPr>
              <a:t>Phần</a:t>
            </a:r>
            <a:r>
              <a:rPr lang="en-US" altLang="ja-JP" sz="3600" b="1" dirty="0" smtClean="0">
                <a:latin typeface="Times New Roman" panose="02020603050405020304" pitchFamily="18" charset="0"/>
                <a:ea typeface="ＭＳ Ｐゴシック" panose="020B0600070205080204" pitchFamily="34" charset="-128"/>
              </a:rPr>
              <a:t> &gt; </a:t>
            </a:r>
            <a:r>
              <a:rPr lang="en-US" altLang="ja-JP" sz="3600" b="1" dirty="0" err="1" smtClean="0">
                <a:latin typeface="Times New Roman" panose="02020603050405020304" pitchFamily="18" charset="0"/>
                <a:ea typeface="ＭＳ Ｐゴシック" panose="020B0600070205080204" pitchFamily="34" charset="-128"/>
              </a:rPr>
              <a:t>Chương</a:t>
            </a:r>
            <a:r>
              <a:rPr lang="en-US" altLang="ja-JP" sz="3600" b="1" dirty="0" smtClean="0">
                <a:latin typeface="Times New Roman" panose="02020603050405020304" pitchFamily="18" charset="0"/>
                <a:ea typeface="ＭＳ Ｐゴシック" panose="020B0600070205080204" pitchFamily="34" charset="-128"/>
              </a:rPr>
              <a:t> &gt; </a:t>
            </a:r>
            <a:r>
              <a:rPr lang="en-US" altLang="ja-JP" sz="3600" b="1" dirty="0" err="1" smtClean="0">
                <a:latin typeface="Times New Roman" panose="02020603050405020304" pitchFamily="18" charset="0"/>
                <a:ea typeface="ＭＳ Ｐゴシック" panose="020B0600070205080204" pitchFamily="34" charset="-128"/>
              </a:rPr>
              <a:t>Nhóm</a:t>
            </a:r>
            <a:r>
              <a:rPr lang="en-US" altLang="ja-JP" sz="3600" b="1" dirty="0" smtClean="0">
                <a:latin typeface="Times New Roman" panose="02020603050405020304" pitchFamily="18" charset="0"/>
                <a:ea typeface="ＭＳ Ｐゴシック" panose="020B0600070205080204" pitchFamily="34" charset="-128"/>
              </a:rPr>
              <a:t> &gt; </a:t>
            </a:r>
            <a:r>
              <a:rPr lang="en-US" altLang="ja-JP" sz="3600" b="1" dirty="0" err="1" smtClean="0">
                <a:latin typeface="Times New Roman" panose="02020603050405020304" pitchFamily="18" charset="0"/>
                <a:ea typeface="ＭＳ Ｐゴシック" panose="020B0600070205080204" pitchFamily="34" charset="-128"/>
              </a:rPr>
              <a:t>Phân</a:t>
            </a:r>
            <a:r>
              <a:rPr lang="en-US" altLang="ja-JP" sz="3600" b="1" dirty="0" smtClean="0">
                <a:latin typeface="Times New Roman" panose="02020603050405020304" pitchFamily="18" charset="0"/>
                <a:ea typeface="ＭＳ Ｐゴシック" panose="020B0600070205080204" pitchFamily="34" charset="-128"/>
              </a:rPr>
              <a:t> </a:t>
            </a:r>
            <a:r>
              <a:rPr lang="en-US" altLang="ja-JP" sz="3600" b="1" dirty="0" err="1" smtClean="0">
                <a:latin typeface="Times New Roman" panose="02020603050405020304" pitchFamily="18" charset="0"/>
                <a:ea typeface="ＭＳ Ｐゴシック" panose="020B0600070205080204" pitchFamily="34" charset="-128"/>
              </a:rPr>
              <a:t>nhóm</a:t>
            </a:r>
            <a:endParaRPr lang="en-US" altLang="ja-JP" sz="3600" b="1" dirty="0" smtClean="0">
              <a:latin typeface="Times New Roman" panose="02020603050405020304" pitchFamily="18" charset="0"/>
              <a:ea typeface="ＭＳ Ｐゴシック" panose="020B0600070205080204" pitchFamily="34" charset="-128"/>
            </a:endParaRPr>
          </a:p>
          <a:p>
            <a:pPr eaLnBrk="1" hangingPunct="1">
              <a:lnSpc>
                <a:spcPct val="90000"/>
              </a:lnSpc>
              <a:defRPr/>
            </a:pPr>
            <a:r>
              <a:rPr lang="en-US" altLang="ja-JP" sz="3600" b="1" dirty="0" smtClean="0">
                <a:latin typeface="Times New Roman" panose="02020603050405020304" pitchFamily="18" charset="0"/>
                <a:ea typeface="ＭＳ Ｐゴシック" panose="020B0600070205080204" pitchFamily="34" charset="-128"/>
              </a:rPr>
              <a:t>(</a:t>
            </a:r>
            <a:r>
              <a:rPr lang="en-US" altLang="ja-JP" sz="3600" b="1" dirty="0" err="1" smtClean="0">
                <a:latin typeface="Times New Roman" panose="02020603050405020304" pitchFamily="18" charset="0"/>
                <a:ea typeface="ＭＳ Ｐゴシック" panose="020B0600070205080204" pitchFamily="34" charset="-128"/>
              </a:rPr>
              <a:t>Rộng</a:t>
            </a:r>
            <a:r>
              <a:rPr lang="en-US" altLang="ja-JP" sz="3600" b="1" dirty="0" smtClean="0">
                <a:latin typeface="Times New Roman" panose="02020603050405020304" pitchFamily="18" charset="0"/>
                <a:ea typeface="ＭＳ Ｐゴシック" panose="020B0600070205080204" pitchFamily="34" charset="-128"/>
              </a:rPr>
              <a:t>)                                      (Chi </a:t>
            </a:r>
            <a:r>
              <a:rPr lang="en-US" altLang="ja-JP" sz="3600" b="1" dirty="0" err="1" smtClean="0">
                <a:latin typeface="Times New Roman" panose="02020603050405020304" pitchFamily="18" charset="0"/>
                <a:ea typeface="ＭＳ Ｐゴシック" panose="020B0600070205080204" pitchFamily="34" charset="-128"/>
              </a:rPr>
              <a:t>tiết</a:t>
            </a:r>
            <a:r>
              <a:rPr lang="en-US" altLang="ja-JP" sz="3600" b="1" dirty="0" smtClean="0">
                <a:latin typeface="Times New Roman" panose="02020603050405020304" pitchFamily="18" charset="0"/>
                <a:ea typeface="ＭＳ Ｐゴシック" panose="020B0600070205080204" pitchFamily="34" charset="-128"/>
              </a:rPr>
              <a:t>)</a:t>
            </a:r>
          </a:p>
          <a:p>
            <a:pPr eaLnBrk="1" hangingPunct="1">
              <a:lnSpc>
                <a:spcPct val="90000"/>
              </a:lnSpc>
              <a:defRPr/>
            </a:pPr>
            <a:endParaRPr lang="en-US" altLang="ja-JP" sz="3600" b="1" dirty="0" smtClean="0">
              <a:latin typeface="Times New Roman" panose="02020603050405020304" pitchFamily="18" charset="0"/>
              <a:ea typeface="ＭＳ Ｐゴシック" panose="020B0600070205080204" pitchFamily="34" charset="-128"/>
            </a:endParaRPr>
          </a:p>
          <a:p>
            <a:pPr eaLnBrk="1" hangingPunct="1">
              <a:lnSpc>
                <a:spcPct val="90000"/>
              </a:lnSpc>
              <a:defRPr/>
            </a:pPr>
            <a:r>
              <a:rPr lang="en-US" altLang="ja-JP" sz="3600" b="1" i="1" dirty="0" err="1" smtClean="0">
                <a:latin typeface="Times New Roman" panose="02020603050405020304" pitchFamily="18" charset="0"/>
                <a:ea typeface="ＭＳ Ｐゴシック" panose="020B0600070205080204" pitchFamily="34" charset="-128"/>
              </a:rPr>
              <a:t>Ví</a:t>
            </a:r>
            <a:r>
              <a:rPr lang="en-US" altLang="ja-JP" sz="3600" b="1" i="1" dirty="0" smtClean="0">
                <a:latin typeface="Times New Roman" panose="02020603050405020304" pitchFamily="18" charset="0"/>
                <a:ea typeface="ＭＳ Ｐゴシック" panose="020B0600070205080204" pitchFamily="34" charset="-128"/>
              </a:rPr>
              <a:t> </a:t>
            </a:r>
            <a:r>
              <a:rPr lang="en-US" altLang="ja-JP" sz="3600" b="1" i="1" dirty="0" err="1" smtClean="0">
                <a:latin typeface="Times New Roman" panose="02020603050405020304" pitchFamily="18" charset="0"/>
                <a:ea typeface="ＭＳ Ｐゴシック" panose="020B0600070205080204" pitchFamily="34" charset="-128"/>
              </a:rPr>
              <a:t>dụ</a:t>
            </a:r>
            <a:r>
              <a:rPr lang="en-US" altLang="ja-JP" sz="3600" b="1" dirty="0" smtClean="0">
                <a:latin typeface="Times New Roman" panose="02020603050405020304" pitchFamily="18" charset="0"/>
                <a:ea typeface="ＭＳ Ｐゴシック" panose="020B0600070205080204" pitchFamily="34" charset="-128"/>
              </a:rPr>
              <a:t>: </a:t>
            </a:r>
            <a:r>
              <a:rPr lang="en-US" altLang="ja-JP" sz="3600" b="1" dirty="0" err="1" smtClean="0">
                <a:latin typeface="Times New Roman" panose="02020603050405020304" pitchFamily="18" charset="0"/>
                <a:ea typeface="ＭＳ Ｐゴシック" panose="020B0600070205080204" pitchFamily="34" charset="-128"/>
              </a:rPr>
              <a:t>Phân</a:t>
            </a:r>
            <a:r>
              <a:rPr lang="en-US" altLang="ja-JP" sz="3600" b="1" dirty="0" smtClean="0">
                <a:latin typeface="Times New Roman" panose="02020603050405020304" pitchFamily="18" charset="0"/>
                <a:ea typeface="ＭＳ Ｐゴシック" panose="020B0600070205080204" pitchFamily="34" charset="-128"/>
              </a:rPr>
              <a:t> </a:t>
            </a:r>
            <a:r>
              <a:rPr lang="en-US" altLang="ja-JP" sz="3600" b="1" dirty="0" err="1" smtClean="0">
                <a:latin typeface="Times New Roman" panose="02020603050405020304" pitchFamily="18" charset="0"/>
                <a:ea typeface="ＭＳ Ｐゴシック" panose="020B0600070205080204" pitchFamily="34" charset="-128"/>
              </a:rPr>
              <a:t>loại</a:t>
            </a:r>
            <a:r>
              <a:rPr lang="en-US" altLang="ja-JP" sz="3600" b="1" dirty="0" smtClean="0">
                <a:latin typeface="Times New Roman" panose="02020603050405020304" pitchFamily="18" charset="0"/>
                <a:ea typeface="ＭＳ Ｐゴシック" panose="020B0600070205080204" pitchFamily="34" charset="-128"/>
              </a:rPr>
              <a:t> </a:t>
            </a:r>
            <a:r>
              <a:rPr lang="en-US" altLang="ja-JP" sz="3600" b="1" dirty="0" err="1" smtClean="0">
                <a:latin typeface="Times New Roman" panose="02020603050405020304" pitchFamily="18" charset="0"/>
                <a:ea typeface="ＭＳ Ｐゴシック" panose="020B0600070205080204" pitchFamily="34" charset="-128"/>
              </a:rPr>
              <a:t>cừu</a:t>
            </a:r>
            <a:r>
              <a:rPr lang="en-US" altLang="ja-JP" sz="3600" b="1" dirty="0" smtClean="0">
                <a:latin typeface="Times New Roman" panose="02020603050405020304" pitchFamily="18" charset="0"/>
                <a:ea typeface="ＭＳ Ｐゴシック" panose="020B0600070205080204" pitchFamily="34" charset="-128"/>
              </a:rPr>
              <a:t> </a:t>
            </a:r>
            <a:r>
              <a:rPr lang="en-US" altLang="ja-JP" sz="3600" b="1" dirty="0" err="1" smtClean="0">
                <a:latin typeface="Times New Roman" panose="02020603050405020304" pitchFamily="18" charset="0"/>
                <a:ea typeface="ＭＳ Ｐゴシック" panose="020B0600070205080204" pitchFamily="34" charset="-128"/>
              </a:rPr>
              <a:t>sống</a:t>
            </a:r>
            <a:endParaRPr lang="en-US" altLang="ja-JP" sz="3600" b="1" dirty="0" smtClean="0">
              <a:latin typeface="Times New Roman" panose="02020603050405020304" pitchFamily="18" charset="0"/>
              <a:ea typeface="ＭＳ Ｐゴシック" panose="020B0600070205080204" pitchFamily="34" charset="-128"/>
            </a:endParaRPr>
          </a:p>
          <a:p>
            <a:pPr algn="l" eaLnBrk="1" hangingPunct="1">
              <a:lnSpc>
                <a:spcPct val="90000"/>
              </a:lnSpc>
              <a:defRPr/>
            </a:pPr>
            <a:r>
              <a:rPr lang="en-US" altLang="ja-JP" sz="3600" b="1" u="sng" dirty="0" err="1" smtClean="0">
                <a:latin typeface="Times New Roman" panose="02020603050405020304" pitchFamily="18" charset="0"/>
                <a:ea typeface="ＭＳ Ｐゴシック" panose="020B0600070205080204" pitchFamily="34" charset="-128"/>
              </a:rPr>
              <a:t>Phần</a:t>
            </a:r>
            <a:r>
              <a:rPr lang="en-US" altLang="ja-JP" sz="3600" b="1" u="sng" dirty="0" smtClean="0">
                <a:latin typeface="Times New Roman" panose="02020603050405020304" pitchFamily="18" charset="0"/>
                <a:ea typeface="ＭＳ Ｐゴシック" panose="020B0600070205080204" pitchFamily="34" charset="-128"/>
              </a:rPr>
              <a:t> I:</a:t>
            </a:r>
            <a:r>
              <a:rPr lang="en-US" altLang="ja-JP" sz="3600" b="1"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Động</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vật</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sống</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sản</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phẩm</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động</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vật</a:t>
            </a:r>
            <a:endParaRPr lang="en-US" altLang="ja-JP" sz="3600" dirty="0" smtClean="0">
              <a:latin typeface="Times New Roman" panose="02020603050405020304" pitchFamily="18" charset="0"/>
              <a:ea typeface="ＭＳ Ｐゴシック" panose="020B0600070205080204" pitchFamily="34" charset="-128"/>
            </a:endParaRPr>
          </a:p>
          <a:p>
            <a:pPr algn="l" eaLnBrk="1" hangingPunct="1">
              <a:lnSpc>
                <a:spcPct val="90000"/>
              </a:lnSpc>
              <a:defRPr/>
            </a:pPr>
            <a:r>
              <a:rPr lang="en-US" altLang="ja-JP" sz="3600" b="1" u="sng" dirty="0" err="1" smtClean="0">
                <a:latin typeface="Times New Roman" panose="02020603050405020304" pitchFamily="18" charset="0"/>
                <a:ea typeface="ＭＳ Ｐゴシック" panose="020B0600070205080204" pitchFamily="34" charset="-128"/>
              </a:rPr>
              <a:t>Chương</a:t>
            </a:r>
            <a:r>
              <a:rPr lang="en-US" altLang="ja-JP" sz="3600" b="1" u="sng" dirty="0" smtClean="0">
                <a:latin typeface="Times New Roman" panose="02020603050405020304" pitchFamily="18" charset="0"/>
                <a:ea typeface="ＭＳ Ｐゴシック" panose="020B0600070205080204" pitchFamily="34" charset="-128"/>
              </a:rPr>
              <a:t> 1:</a:t>
            </a:r>
            <a:r>
              <a:rPr lang="en-US" altLang="ja-JP" sz="3600" b="1"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Động</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vật</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sống</a:t>
            </a:r>
            <a:endParaRPr lang="en-US" altLang="ja-JP" sz="3600" dirty="0" smtClean="0">
              <a:latin typeface="Times New Roman" panose="02020603050405020304" pitchFamily="18" charset="0"/>
              <a:ea typeface="ＭＳ Ｐゴシック" panose="020B0600070205080204" pitchFamily="34" charset="-128"/>
            </a:endParaRPr>
          </a:p>
          <a:p>
            <a:pPr algn="l" eaLnBrk="1" hangingPunct="1">
              <a:lnSpc>
                <a:spcPct val="90000"/>
              </a:lnSpc>
              <a:defRPr/>
            </a:pPr>
            <a:r>
              <a:rPr lang="en-US" altLang="ja-JP" sz="3600" b="1" u="sng" dirty="0" err="1" smtClean="0">
                <a:latin typeface="Times New Roman" panose="02020603050405020304" pitchFamily="18" charset="0"/>
                <a:ea typeface="ＭＳ Ｐゴシック" panose="020B0600070205080204" pitchFamily="34" charset="-128"/>
              </a:rPr>
              <a:t>Nhóm</a:t>
            </a:r>
            <a:r>
              <a:rPr lang="en-US" altLang="ja-JP" sz="3600" b="1" u="sng" dirty="0" smtClean="0">
                <a:latin typeface="Times New Roman" panose="02020603050405020304" pitchFamily="18" charset="0"/>
                <a:ea typeface="ＭＳ Ｐゴシック" panose="020B0600070205080204" pitchFamily="34" charset="-128"/>
              </a:rPr>
              <a:t> 01.04:</a:t>
            </a:r>
            <a:r>
              <a:rPr lang="en-US" altLang="ja-JP" sz="3600" b="1"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Cừu</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và</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dê</a:t>
            </a:r>
            <a:r>
              <a:rPr lang="en-US" altLang="ja-JP" sz="3600"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sống</a:t>
            </a:r>
            <a:endParaRPr lang="en-US" altLang="ja-JP" sz="3600" dirty="0" smtClean="0">
              <a:latin typeface="Times New Roman" panose="02020603050405020304" pitchFamily="18" charset="0"/>
              <a:ea typeface="ＭＳ Ｐゴシック" panose="020B0600070205080204" pitchFamily="34" charset="-128"/>
            </a:endParaRPr>
          </a:p>
          <a:p>
            <a:pPr algn="l" eaLnBrk="1" hangingPunct="1">
              <a:lnSpc>
                <a:spcPct val="90000"/>
              </a:lnSpc>
              <a:defRPr/>
            </a:pPr>
            <a:r>
              <a:rPr lang="en-US" altLang="ja-JP" sz="3600" b="1" u="sng" dirty="0" err="1" smtClean="0">
                <a:latin typeface="Times New Roman" panose="02020603050405020304" pitchFamily="18" charset="0"/>
                <a:ea typeface="ＭＳ Ｐゴシック" panose="020B0600070205080204" pitchFamily="34" charset="-128"/>
              </a:rPr>
              <a:t>Phân</a:t>
            </a:r>
            <a:r>
              <a:rPr lang="en-US" altLang="ja-JP" sz="3600" b="1" u="sng" dirty="0" smtClean="0">
                <a:latin typeface="Times New Roman" panose="02020603050405020304" pitchFamily="18" charset="0"/>
                <a:ea typeface="ＭＳ Ｐゴシック" panose="020B0600070205080204" pitchFamily="34" charset="-128"/>
              </a:rPr>
              <a:t> </a:t>
            </a:r>
            <a:r>
              <a:rPr lang="en-US" altLang="ja-JP" sz="3600" b="1" u="sng" dirty="0" err="1" smtClean="0">
                <a:latin typeface="Times New Roman" panose="02020603050405020304" pitchFamily="18" charset="0"/>
                <a:ea typeface="ＭＳ Ｐゴシック" panose="020B0600070205080204" pitchFamily="34" charset="-128"/>
              </a:rPr>
              <a:t>nhóm</a:t>
            </a:r>
            <a:r>
              <a:rPr lang="en-US" altLang="ja-JP" sz="3600" b="1" u="sng" dirty="0" smtClean="0">
                <a:latin typeface="Times New Roman" panose="02020603050405020304" pitchFamily="18" charset="0"/>
                <a:ea typeface="ＭＳ Ｐゴシック" panose="020B0600070205080204" pitchFamily="34" charset="-128"/>
              </a:rPr>
              <a:t> 0104.10:</a:t>
            </a:r>
            <a:r>
              <a:rPr lang="en-US" altLang="ja-JP" sz="3600" b="1" dirty="0" smtClean="0">
                <a:latin typeface="Times New Roman" panose="02020603050405020304" pitchFamily="18" charset="0"/>
                <a:ea typeface="ＭＳ Ｐゴシック" panose="020B0600070205080204" pitchFamily="34" charset="-128"/>
              </a:rPr>
              <a:t>  </a:t>
            </a:r>
            <a:r>
              <a:rPr lang="en-US" altLang="ja-JP" sz="3600" dirty="0" err="1" smtClean="0">
                <a:latin typeface="Times New Roman" panose="02020603050405020304" pitchFamily="18" charset="0"/>
                <a:ea typeface="ＭＳ Ｐゴシック" panose="020B0600070205080204" pitchFamily="34" charset="-128"/>
              </a:rPr>
              <a:t>Cừu</a:t>
            </a:r>
            <a:endParaRPr lang="en-US" altLang="ja-JP" sz="3600" dirty="0" smtClean="0">
              <a:latin typeface="Times New Roman" panose="02020603050405020304" pitchFamily="18" charset="0"/>
              <a:ea typeface="ＭＳ Ｐゴシック" panose="020B0600070205080204" pitchFamily="34" charset="-128"/>
            </a:endParaRPr>
          </a:p>
          <a:p>
            <a:pPr algn="l" eaLnBrk="1" hangingPunct="1">
              <a:lnSpc>
                <a:spcPct val="90000"/>
              </a:lnSpc>
              <a:defRPr/>
            </a:pPr>
            <a:endParaRPr lang="en-US" altLang="ja-JP" sz="2400" dirty="0" smtClean="0">
              <a:latin typeface="Times New Roman" panose="02020603050405020304" pitchFamily="18" charset="0"/>
              <a:ea typeface="ＭＳ Ｐゴシック" panose="020B0600070205080204" pitchFamily="34" charset="-128"/>
            </a:endParaRPr>
          </a:p>
        </p:txBody>
      </p:sp>
      <p:sp>
        <p:nvSpPr>
          <p:cNvPr id="2" name="Date Placeholder 1"/>
          <p:cNvSpPr>
            <a:spLocks noGrp="1"/>
          </p:cNvSpPr>
          <p:nvPr>
            <p:ph type="dt" sz="quarter" idx="10"/>
          </p:nvPr>
        </p:nvSpPr>
        <p:spPr>
          <a:xfrm>
            <a:off x="-228600" y="6400800"/>
            <a:ext cx="1149350" cy="355600"/>
          </a:xfrm>
        </p:spPr>
        <p:txBody>
          <a:bodyPr/>
          <a:lstStyle/>
          <a:p>
            <a:pPr>
              <a:defRPr/>
            </a:pPr>
            <a:fld id="{922C4524-DE88-409C-8F35-267F7594B766}" type="datetime1">
              <a:rPr lang="vi-VN"/>
              <a:pPr>
                <a:defRPr/>
              </a:pPr>
              <a:t>21/11/2020</a:t>
            </a:fld>
            <a:endParaRPr lang="en-US" dirty="0"/>
          </a:p>
        </p:txBody>
      </p:sp>
      <p:sp>
        <p:nvSpPr>
          <p:cNvPr id="3" name="Slide Number Placeholder 2"/>
          <p:cNvSpPr>
            <a:spLocks noGrp="1"/>
          </p:cNvSpPr>
          <p:nvPr>
            <p:ph type="sldNum" sz="quarter" idx="12"/>
          </p:nvPr>
        </p:nvSpPr>
        <p:spPr>
          <a:xfrm>
            <a:off x="8610600" y="6400800"/>
            <a:ext cx="412750" cy="279400"/>
          </a:xfrm>
        </p:spPr>
        <p:txBody>
          <a:bodyPr/>
          <a:lstStyle/>
          <a:p>
            <a:pPr>
              <a:defRPr/>
            </a:pPr>
            <a:fld id="{6C7B77FE-2987-499B-80FF-D8A81E3D6133}" type="slidenum">
              <a:rPr lang="en-US" altLang="en-US"/>
              <a:pPr>
                <a:defRPr/>
              </a:pPr>
              <a:t>22</a:t>
            </a:fld>
            <a:endParaRPr lang="en-US"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2"/>
          <p:cNvSpPr>
            <a:spLocks noGrp="1" noChangeArrowheads="1"/>
          </p:cNvSpPr>
          <p:nvPr>
            <p:ph type="ctrTitle"/>
          </p:nvPr>
        </p:nvSpPr>
        <p:spPr>
          <a:xfrm>
            <a:off x="20638" y="-12700"/>
            <a:ext cx="9144000" cy="2667000"/>
          </a:xfrm>
        </p:spPr>
        <p:txBody>
          <a:bodyPr rtlCol="0">
            <a:normAutofit fontScale="90000"/>
          </a:bodyPr>
          <a:lstStyle/>
          <a:p>
            <a:pPr algn="l" eaLnBrk="1" fontAlgn="auto" hangingPunct="1">
              <a:spcAft>
                <a:spcPts val="0"/>
              </a:spcAft>
              <a:defRPr/>
            </a:pPr>
            <a:r>
              <a:rPr lang="en-US" altLang="en-US" sz="2600" b="1" dirty="0" smtClean="0">
                <a:solidFill>
                  <a:schemeClr val="tx1">
                    <a:lumMod val="85000"/>
                    <a:lumOff val="15000"/>
                  </a:schemeClr>
                </a:solidFill>
                <a:latin typeface="Times New Roman" panose="02020603050405020304" pitchFamily="18" charset="0"/>
              </a:rPr>
              <a:t/>
            </a:r>
            <a:br>
              <a:rPr lang="en-US" altLang="en-US" sz="2600" b="1" dirty="0" smtClean="0">
                <a:solidFill>
                  <a:schemeClr val="tx1">
                    <a:lumMod val="85000"/>
                    <a:lumOff val="15000"/>
                  </a:schemeClr>
                </a:solidFill>
                <a:latin typeface="Times New Roman" panose="02020603050405020304" pitchFamily="18" charset="0"/>
              </a:rPr>
            </a:br>
            <a:r>
              <a:rPr lang="en-US" altLang="en-US" sz="2600" b="1" dirty="0" smtClean="0">
                <a:solidFill>
                  <a:schemeClr val="tx1">
                    <a:lumMod val="85000"/>
                    <a:lumOff val="15000"/>
                  </a:schemeClr>
                </a:solidFill>
                <a:latin typeface="Times New Roman" panose="02020603050405020304" pitchFamily="18" charset="0"/>
              </a:rPr>
              <a:t>	 </a:t>
            </a:r>
            <a:r>
              <a:rPr lang="en-US" altLang="en-US" sz="2700" b="1" dirty="0" err="1" smtClean="0">
                <a:solidFill>
                  <a:srgbClr val="FF0000"/>
                </a:solidFill>
                <a:latin typeface="Times New Roman" panose="02020603050405020304" pitchFamily="18" charset="0"/>
              </a:rPr>
              <a:t>Cấu</a:t>
            </a:r>
            <a:r>
              <a:rPr lang="en-US" altLang="en-US" sz="2700" b="1" dirty="0" smtClean="0">
                <a:solidFill>
                  <a:srgbClr val="FF0000"/>
                </a:solidFill>
                <a:latin typeface="Times New Roman" panose="02020603050405020304" pitchFamily="18" charset="0"/>
              </a:rPr>
              <a:t> </a:t>
            </a:r>
            <a:r>
              <a:rPr lang="en-US" altLang="en-US" sz="2700" b="1" dirty="0" err="1" smtClean="0">
                <a:solidFill>
                  <a:srgbClr val="FF0000"/>
                </a:solidFill>
                <a:latin typeface="Times New Roman" panose="02020603050405020304" pitchFamily="18" charset="0"/>
              </a:rPr>
              <a:t>trúc</a:t>
            </a:r>
            <a:r>
              <a:rPr lang="en-US" altLang="en-US" sz="2700" b="1" dirty="0" smtClean="0">
                <a:solidFill>
                  <a:srgbClr val="FF0000"/>
                </a:solidFill>
                <a:latin typeface="Times New Roman" panose="02020603050405020304" pitchFamily="18" charset="0"/>
              </a:rPr>
              <a:t> </a:t>
            </a:r>
            <a:r>
              <a:rPr lang="en-US" altLang="en-US" sz="2700" b="1" dirty="0" err="1" smtClean="0">
                <a:solidFill>
                  <a:srgbClr val="FF0000"/>
                </a:solidFill>
                <a:latin typeface="Times New Roman" panose="02020603050405020304" pitchFamily="18" charset="0"/>
              </a:rPr>
              <a:t>mã</a:t>
            </a:r>
            <a:r>
              <a:rPr lang="en-US" altLang="en-US" sz="2700" b="1" dirty="0" smtClean="0">
                <a:solidFill>
                  <a:srgbClr val="FF0000"/>
                </a:solidFill>
                <a:latin typeface="Times New Roman" panose="02020603050405020304" pitchFamily="18" charset="0"/>
              </a:rPr>
              <a:t> </a:t>
            </a:r>
            <a:r>
              <a:rPr lang="en-US" altLang="en-US" sz="2700" b="1" dirty="0" err="1" smtClean="0">
                <a:solidFill>
                  <a:srgbClr val="FF0000"/>
                </a:solidFill>
                <a:latin typeface="Times New Roman" panose="02020603050405020304" pitchFamily="18" charset="0"/>
              </a:rPr>
              <a:t>số</a:t>
            </a:r>
            <a:r>
              <a:rPr lang="en-US" altLang="en-US" sz="2700" b="1" dirty="0" smtClean="0">
                <a:solidFill>
                  <a:srgbClr val="FF0000"/>
                </a:solidFill>
                <a:latin typeface="Times New Roman" panose="02020603050405020304" pitchFamily="18" charset="0"/>
              </a:rPr>
              <a:t>:</a:t>
            </a:r>
            <a:r>
              <a:rPr lang="en-US" altLang="en-US" sz="2700" b="1" dirty="0" smtClean="0">
                <a:solidFill>
                  <a:schemeClr val="tx1">
                    <a:lumMod val="85000"/>
                    <a:lumOff val="15000"/>
                  </a:schemeClr>
                </a:solidFill>
                <a:latin typeface="Times New Roman" panose="02020603050405020304" pitchFamily="18" charset="0"/>
              </a:rPr>
              <a:t/>
            </a:r>
            <a:br>
              <a:rPr lang="en-US" altLang="en-US" sz="2700" b="1" dirty="0" smtClean="0">
                <a:solidFill>
                  <a:schemeClr val="tx1">
                    <a:lumMod val="85000"/>
                    <a:lumOff val="15000"/>
                  </a:schemeClr>
                </a:solidFill>
                <a:latin typeface="Times New Roman" panose="02020603050405020304" pitchFamily="18" charset="0"/>
              </a:rPr>
            </a:br>
            <a:r>
              <a:rPr lang="en-US" altLang="en-US" sz="2700" b="1" dirty="0" smtClean="0">
                <a:solidFill>
                  <a:schemeClr val="tx1">
                    <a:lumMod val="85000"/>
                    <a:lumOff val="15000"/>
                  </a:schemeClr>
                </a:solidFill>
                <a:latin typeface="Times New Roman" panose="02020603050405020304" pitchFamily="18" charset="0"/>
              </a:rPr>
              <a:t>	* </a:t>
            </a:r>
            <a:r>
              <a:rPr lang="en-US" altLang="en-US" sz="2700" b="1" dirty="0" err="1" smtClean="0">
                <a:solidFill>
                  <a:schemeClr val="tx1">
                    <a:lumMod val="85000"/>
                    <a:lumOff val="15000"/>
                  </a:schemeClr>
                </a:solidFill>
                <a:latin typeface="Times New Roman" panose="02020603050405020304" pitchFamily="18" charset="0"/>
              </a:rPr>
              <a:t>Cấu</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trúc</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mã</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số</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nhóm</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hàng</a:t>
            </a:r>
            <a:r>
              <a:rPr lang="en-US" altLang="en-US" sz="2700" b="1" dirty="0" smtClean="0">
                <a:solidFill>
                  <a:schemeClr val="tx1">
                    <a:lumMod val="85000"/>
                    <a:lumOff val="15000"/>
                  </a:schemeClr>
                </a:solidFill>
                <a:latin typeface="Times New Roman" panose="02020603050405020304" pitchFamily="18" charset="0"/>
              </a:rPr>
              <a:t/>
            </a:r>
            <a:br>
              <a:rPr lang="en-US" altLang="en-US" sz="2700" b="1" dirty="0" smtClean="0">
                <a:solidFill>
                  <a:schemeClr val="tx1">
                    <a:lumMod val="85000"/>
                    <a:lumOff val="15000"/>
                  </a:schemeClr>
                </a:solidFill>
                <a:latin typeface="Times New Roman" panose="02020603050405020304" pitchFamily="18" charset="0"/>
              </a:rPr>
            </a:br>
            <a:r>
              <a:rPr lang="en-US" altLang="en-US" sz="2700" b="1" dirty="0" smtClean="0">
                <a:solidFill>
                  <a:schemeClr val="tx1">
                    <a:lumMod val="85000"/>
                    <a:lumOff val="15000"/>
                  </a:schemeClr>
                </a:solidFill>
                <a:latin typeface="Times New Roman" panose="02020603050405020304" pitchFamily="18" charset="0"/>
              </a:rPr>
              <a:t>	- </a:t>
            </a:r>
            <a:r>
              <a:rPr lang="en-US" altLang="en-US" sz="2700" dirty="0" err="1" smtClean="0">
                <a:solidFill>
                  <a:schemeClr val="tx1">
                    <a:lumMod val="85000"/>
                    <a:lumOff val="15000"/>
                  </a:schemeClr>
                </a:solidFill>
                <a:latin typeface="Times New Roman" panose="02020603050405020304" pitchFamily="18" charset="0"/>
              </a:rPr>
              <a:t>Hai</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chữ</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số</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đầu</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số</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Chương</a:t>
            </a:r>
            <a:r>
              <a:rPr lang="en-US" altLang="en-US" sz="2700" dirty="0" smtClean="0">
                <a:solidFill>
                  <a:schemeClr val="tx1">
                    <a:lumMod val="85000"/>
                    <a:lumOff val="15000"/>
                  </a:schemeClr>
                </a:solidFill>
                <a:latin typeface="Times New Roman" panose="02020603050405020304" pitchFamily="18" charset="0"/>
              </a:rPr>
              <a:t/>
            </a:r>
            <a:br>
              <a:rPr lang="en-US" altLang="en-US" sz="2700" dirty="0" smtClean="0">
                <a:solidFill>
                  <a:schemeClr val="tx1">
                    <a:lumMod val="85000"/>
                    <a:lumOff val="15000"/>
                  </a:schemeClr>
                </a:solidFill>
                <a:latin typeface="Times New Roman" panose="02020603050405020304" pitchFamily="18" charset="0"/>
              </a:rPr>
            </a:br>
            <a:r>
              <a:rPr lang="en-US" altLang="en-US" sz="2700" dirty="0" smtClean="0">
                <a:solidFill>
                  <a:schemeClr val="tx1">
                    <a:lumMod val="85000"/>
                    <a:lumOff val="15000"/>
                  </a:schemeClr>
                </a:solidFill>
                <a:latin typeface="Times New Roman" panose="02020603050405020304" pitchFamily="18" charset="0"/>
              </a:rPr>
              <a:t>	- </a:t>
            </a:r>
            <a:r>
              <a:rPr lang="en-US" altLang="en-US" sz="2700" dirty="0" err="1" smtClean="0">
                <a:solidFill>
                  <a:schemeClr val="tx1">
                    <a:lumMod val="85000"/>
                    <a:lumOff val="15000"/>
                  </a:schemeClr>
                </a:solidFill>
                <a:latin typeface="Times New Roman" panose="02020603050405020304" pitchFamily="18" charset="0"/>
              </a:rPr>
              <a:t>Số</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thứ</a:t>
            </a:r>
            <a:r>
              <a:rPr lang="en-US" altLang="en-US" sz="2700" dirty="0" smtClean="0">
                <a:solidFill>
                  <a:schemeClr val="tx1">
                    <a:lumMod val="85000"/>
                    <a:lumOff val="15000"/>
                  </a:schemeClr>
                </a:solidFill>
                <a:latin typeface="Times New Roman" panose="02020603050405020304" pitchFamily="18" charset="0"/>
              </a:rPr>
              <a:t> 3, </a:t>
            </a:r>
            <a:r>
              <a:rPr lang="en-US" altLang="en-US" sz="2700" dirty="0" err="1" smtClean="0">
                <a:solidFill>
                  <a:schemeClr val="tx1">
                    <a:lumMod val="85000"/>
                    <a:lumOff val="15000"/>
                  </a:schemeClr>
                </a:solidFill>
                <a:latin typeface="Times New Roman" panose="02020603050405020304" pitchFamily="18" charset="0"/>
              </a:rPr>
              <a:t>thứ</a:t>
            </a:r>
            <a:r>
              <a:rPr lang="en-US" altLang="en-US" sz="2700" dirty="0" smtClean="0">
                <a:solidFill>
                  <a:schemeClr val="tx1">
                    <a:lumMod val="85000"/>
                    <a:lumOff val="15000"/>
                  </a:schemeClr>
                </a:solidFill>
                <a:latin typeface="Times New Roman" panose="02020603050405020304" pitchFamily="18" charset="0"/>
              </a:rPr>
              <a:t> 4: </a:t>
            </a:r>
            <a:r>
              <a:rPr lang="en-US" altLang="en-US" sz="2700" dirty="0" err="1" smtClean="0">
                <a:solidFill>
                  <a:schemeClr val="tx1">
                    <a:lumMod val="85000"/>
                    <a:lumOff val="15000"/>
                  </a:schemeClr>
                </a:solidFill>
                <a:latin typeface="Times New Roman" panose="02020603050405020304" pitchFamily="18" charset="0"/>
              </a:rPr>
              <a:t>Vị</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trí</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của</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nhóm</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hàng</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trong</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Chương</a:t>
            </a:r>
            <a:r>
              <a:rPr lang="en-US" altLang="en-US" sz="2700" dirty="0" smtClean="0">
                <a:solidFill>
                  <a:schemeClr val="tx1">
                    <a:lumMod val="85000"/>
                    <a:lumOff val="15000"/>
                  </a:schemeClr>
                </a:solidFill>
                <a:latin typeface="Times New Roman" panose="02020603050405020304" pitchFamily="18" charset="0"/>
              </a:rPr>
              <a:t/>
            </a:r>
            <a:br>
              <a:rPr lang="en-US" altLang="en-US" sz="2700" dirty="0" smtClean="0">
                <a:solidFill>
                  <a:schemeClr val="tx1">
                    <a:lumMod val="85000"/>
                    <a:lumOff val="15000"/>
                  </a:schemeClr>
                </a:solidFill>
                <a:latin typeface="Times New Roman" panose="02020603050405020304" pitchFamily="18" charset="0"/>
              </a:rPr>
            </a:br>
            <a:r>
              <a:rPr lang="en-US" altLang="en-US" sz="2700" dirty="0" smtClean="0">
                <a:solidFill>
                  <a:schemeClr val="tx1">
                    <a:lumMod val="85000"/>
                    <a:lumOff val="15000"/>
                  </a:schemeClr>
                </a:solidFill>
                <a:latin typeface="Times New Roman" panose="02020603050405020304" pitchFamily="18" charset="0"/>
              </a:rPr>
              <a:t>	* </a:t>
            </a:r>
            <a:r>
              <a:rPr lang="en-US" altLang="en-US" sz="2700" b="1" dirty="0" err="1" smtClean="0">
                <a:solidFill>
                  <a:schemeClr val="tx1">
                    <a:lumMod val="85000"/>
                    <a:lumOff val="15000"/>
                  </a:schemeClr>
                </a:solidFill>
                <a:latin typeface="Times New Roman" panose="02020603050405020304" pitchFamily="18" charset="0"/>
              </a:rPr>
              <a:t>Cấu</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trúc</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mã</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số</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phân</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nhóm</a:t>
            </a:r>
            <a:r>
              <a:rPr lang="en-US" altLang="en-US" sz="2700" b="1" dirty="0" smtClean="0">
                <a:solidFill>
                  <a:schemeClr val="tx1">
                    <a:lumMod val="85000"/>
                    <a:lumOff val="15000"/>
                  </a:schemeClr>
                </a:solidFill>
                <a:latin typeface="Times New Roman" panose="02020603050405020304" pitchFamily="18" charset="0"/>
              </a:rPr>
              <a:t> </a:t>
            </a:r>
            <a:r>
              <a:rPr lang="en-US" altLang="en-US" sz="2700" b="1" dirty="0" err="1" smtClean="0">
                <a:solidFill>
                  <a:schemeClr val="tx1">
                    <a:lumMod val="85000"/>
                    <a:lumOff val="15000"/>
                  </a:schemeClr>
                </a:solidFill>
                <a:latin typeface="Times New Roman" panose="02020603050405020304" pitchFamily="18" charset="0"/>
              </a:rPr>
              <a:t>hàng</a:t>
            </a:r>
            <a:r>
              <a:rPr lang="en-US" altLang="en-US" sz="2700" b="1" dirty="0" smtClean="0">
                <a:solidFill>
                  <a:schemeClr val="tx1">
                    <a:lumMod val="85000"/>
                    <a:lumOff val="15000"/>
                  </a:schemeClr>
                </a:solidFill>
                <a:latin typeface="Times New Roman" panose="02020603050405020304" pitchFamily="18" charset="0"/>
              </a:rPr>
              <a:t/>
            </a:r>
            <a:br>
              <a:rPr lang="en-US" altLang="en-US" sz="2700" b="1" dirty="0" smtClean="0">
                <a:solidFill>
                  <a:schemeClr val="tx1">
                    <a:lumMod val="85000"/>
                    <a:lumOff val="15000"/>
                  </a:schemeClr>
                </a:solidFill>
                <a:latin typeface="Times New Roman" panose="02020603050405020304" pitchFamily="18" charset="0"/>
              </a:rPr>
            </a:b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Mỗi</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nhóm</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hàng</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có</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thể</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được</a:t>
            </a:r>
            <a:r>
              <a:rPr lang="en-US" altLang="en-US" sz="2700" dirty="0" smtClean="0">
                <a:solidFill>
                  <a:schemeClr val="tx1">
                    <a:lumMod val="85000"/>
                    <a:lumOff val="15000"/>
                  </a:schemeClr>
                </a:solidFill>
                <a:latin typeface="Times New Roman" panose="02020603050405020304" pitchFamily="18" charset="0"/>
              </a:rPr>
              <a:t> chia </a:t>
            </a:r>
            <a:r>
              <a:rPr lang="en-US" altLang="en-US" sz="2700" dirty="0" err="1" smtClean="0">
                <a:solidFill>
                  <a:schemeClr val="tx1">
                    <a:lumMod val="85000"/>
                    <a:lumOff val="15000"/>
                  </a:schemeClr>
                </a:solidFill>
                <a:latin typeface="Times New Roman" panose="02020603050405020304" pitchFamily="18" charset="0"/>
              </a:rPr>
              <a:t>tiếp</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thành</a:t>
            </a:r>
            <a:r>
              <a:rPr lang="en-US" altLang="en-US" sz="2700" dirty="0" smtClean="0">
                <a:solidFill>
                  <a:schemeClr val="tx1">
                    <a:lumMod val="85000"/>
                    <a:lumOff val="15000"/>
                  </a:schemeClr>
                </a:solidFill>
                <a:latin typeface="Times New Roman" panose="02020603050405020304" pitchFamily="18" charset="0"/>
              </a:rPr>
              <a:t> 2 hay </a:t>
            </a:r>
            <a:r>
              <a:rPr lang="en-US" altLang="en-US" sz="2700" dirty="0" err="1" smtClean="0">
                <a:solidFill>
                  <a:schemeClr val="tx1">
                    <a:lumMod val="85000"/>
                    <a:lumOff val="15000"/>
                  </a:schemeClr>
                </a:solidFill>
                <a:latin typeface="Times New Roman" panose="02020603050405020304" pitchFamily="18" charset="0"/>
              </a:rPr>
              <a:t>nhiều</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phân</a:t>
            </a:r>
            <a:r>
              <a:rPr lang="en-US" altLang="en-US" sz="2700" dirty="0" smtClean="0">
                <a:solidFill>
                  <a:schemeClr val="tx1">
                    <a:lumMod val="85000"/>
                    <a:lumOff val="15000"/>
                  </a:schemeClr>
                </a:solidFill>
                <a:latin typeface="Times New Roman" panose="02020603050405020304" pitchFamily="18" charset="0"/>
              </a:rPr>
              <a:t> </a:t>
            </a:r>
            <a:r>
              <a:rPr lang="en-US" altLang="en-US" sz="2700" dirty="0" err="1" smtClean="0">
                <a:solidFill>
                  <a:schemeClr val="tx1">
                    <a:lumMod val="85000"/>
                    <a:lumOff val="15000"/>
                  </a:schemeClr>
                </a:solidFill>
                <a:latin typeface="Times New Roman" panose="02020603050405020304" pitchFamily="18" charset="0"/>
              </a:rPr>
              <a:t>nhóm</a:t>
            </a:r>
            <a:r>
              <a:rPr lang="en-US" altLang="en-US" sz="2700" dirty="0" smtClean="0">
                <a:solidFill>
                  <a:schemeClr val="tx1">
                    <a:lumMod val="85000"/>
                    <a:lumOff val="15000"/>
                  </a:schemeClr>
                </a:solidFill>
                <a:latin typeface="Times New Roman" panose="02020603050405020304" pitchFamily="18" charset="0"/>
              </a:rPr>
              <a:t/>
            </a:r>
            <a:br>
              <a:rPr lang="en-US" altLang="en-US" sz="2700" dirty="0" smtClean="0">
                <a:solidFill>
                  <a:schemeClr val="tx1">
                    <a:lumMod val="85000"/>
                    <a:lumOff val="15000"/>
                  </a:schemeClr>
                </a:solidFill>
                <a:latin typeface="Times New Roman" panose="02020603050405020304" pitchFamily="18" charset="0"/>
              </a:rPr>
            </a:br>
            <a:endParaRPr lang="en-US" altLang="en-US" sz="2700" dirty="0" smtClean="0">
              <a:solidFill>
                <a:schemeClr val="tx1">
                  <a:lumMod val="85000"/>
                  <a:lumOff val="15000"/>
                </a:schemeClr>
              </a:solidFill>
              <a:latin typeface="Times New Roman" panose="02020603050405020304" pitchFamily="18" charset="0"/>
            </a:endParaRPr>
          </a:p>
        </p:txBody>
      </p:sp>
      <p:graphicFrame>
        <p:nvGraphicFramePr>
          <p:cNvPr id="23613" name="Group 61"/>
          <p:cNvGraphicFramePr>
            <a:graphicFrameLocks noGrp="1"/>
          </p:cNvGraphicFramePr>
          <p:nvPr>
            <p:ph type="subTitle" idx="1"/>
          </p:nvPr>
        </p:nvGraphicFramePr>
        <p:xfrm>
          <a:off x="76200" y="2401888"/>
          <a:ext cx="8872538" cy="4151312"/>
        </p:xfrm>
        <a:graphic>
          <a:graphicData uri="http://schemas.openxmlformats.org/drawingml/2006/table">
            <a:tbl>
              <a:tblPr/>
              <a:tblGrid>
                <a:gridCol w="1590986"/>
                <a:gridCol w="1758458"/>
                <a:gridCol w="5523094"/>
              </a:tblGrid>
              <a:tr h="1164424">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200" b="1" i="0" u="none" strike="noStrike" cap="none" normalizeH="0" baseline="0" dirty="0" err="1" smtClean="0">
                          <a:ln>
                            <a:noFill/>
                          </a:ln>
                          <a:solidFill>
                            <a:schemeClr val="tx1"/>
                          </a:solidFill>
                          <a:effectLst/>
                          <a:latin typeface="Times New Roman" pitchFamily="18" charset="0"/>
                        </a:rPr>
                        <a:t>Mã</a:t>
                      </a:r>
                      <a:r>
                        <a:rPr kumimoji="0" lang="en-US" sz="2200" b="1" i="0" u="none" strike="noStrike" cap="none" normalizeH="0" baseline="0" dirty="0" smtClean="0">
                          <a:ln>
                            <a:noFill/>
                          </a:ln>
                          <a:solidFill>
                            <a:schemeClr val="tx1"/>
                          </a:solidFill>
                          <a:effectLst/>
                          <a:latin typeface="Times New Roman" pitchFamily="18" charset="0"/>
                        </a:rPr>
                        <a:t> </a:t>
                      </a:r>
                      <a:r>
                        <a:rPr kumimoji="0" lang="en-US" sz="2200" b="1" i="0" u="none" strike="noStrike" cap="none" normalizeH="0" baseline="0" dirty="0" err="1" smtClean="0">
                          <a:ln>
                            <a:noFill/>
                          </a:ln>
                          <a:solidFill>
                            <a:schemeClr val="tx1"/>
                          </a:solidFill>
                          <a:effectLst/>
                          <a:latin typeface="Times New Roman" pitchFamily="18" charset="0"/>
                        </a:rPr>
                        <a:t>số</a:t>
                      </a:r>
                      <a:r>
                        <a:rPr kumimoji="0" lang="en-US" sz="2200" b="1" i="0" u="none" strike="noStrike" cap="none" normalizeH="0" baseline="0" dirty="0" smtClean="0">
                          <a:ln>
                            <a:noFill/>
                          </a:ln>
                          <a:solidFill>
                            <a:schemeClr val="tx1"/>
                          </a:solidFill>
                          <a:effectLst/>
                          <a:latin typeface="Times New Roman" pitchFamily="18" charset="0"/>
                        </a:rPr>
                        <a:t> </a:t>
                      </a:r>
                      <a:r>
                        <a:rPr kumimoji="0" lang="en-US" sz="2200" b="1" i="0" u="none" strike="noStrike" cap="none" normalizeH="0" baseline="0" dirty="0" err="1" smtClean="0">
                          <a:ln>
                            <a:noFill/>
                          </a:ln>
                          <a:solidFill>
                            <a:schemeClr val="tx1"/>
                          </a:solidFill>
                          <a:effectLst/>
                          <a:latin typeface="Times New Roman" pitchFamily="18" charset="0"/>
                        </a:rPr>
                        <a:t>nhóm</a:t>
                      </a:r>
                      <a:r>
                        <a:rPr kumimoji="0" lang="en-US" sz="2200" b="1" i="0" u="none" strike="noStrike" cap="none" normalizeH="0" baseline="0" dirty="0" smtClean="0">
                          <a:ln>
                            <a:noFill/>
                          </a:ln>
                          <a:solidFill>
                            <a:schemeClr val="tx1"/>
                          </a:solidFill>
                          <a:effectLst/>
                          <a:latin typeface="Times New Roman" pitchFamily="18" charset="0"/>
                        </a:rPr>
                        <a:t> </a:t>
                      </a:r>
                      <a:r>
                        <a:rPr kumimoji="0" lang="en-US" sz="2200" b="1" i="0" u="none" strike="noStrike" cap="none" normalizeH="0" baseline="0" dirty="0" err="1" smtClean="0">
                          <a:ln>
                            <a:noFill/>
                          </a:ln>
                          <a:solidFill>
                            <a:schemeClr val="tx1"/>
                          </a:solidFill>
                          <a:effectLst/>
                          <a:latin typeface="Times New Roman" pitchFamily="18" charset="0"/>
                        </a:rPr>
                        <a:t>hàng</a:t>
                      </a:r>
                      <a:endParaRPr kumimoji="0" lang="en-US" sz="2200" b="1" i="0" u="none" strike="noStrike" cap="none" normalizeH="0" baseline="0" dirty="0" smtClean="0">
                        <a:ln>
                          <a:noFill/>
                        </a:ln>
                        <a:solidFill>
                          <a:schemeClr val="tx1"/>
                        </a:solidFill>
                        <a:effectLst/>
                        <a:latin typeface="Times New Roman" pitchFamily="18" charset="0"/>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200" b="1" i="0" u="none" strike="noStrike" cap="none" normalizeH="0" baseline="0" dirty="0" smtClean="0">
                        <a:ln>
                          <a:noFill/>
                        </a:ln>
                        <a:solidFill>
                          <a:schemeClr val="tx1"/>
                        </a:solidFill>
                        <a:effectLst/>
                        <a:latin typeface="Times New Roman" pitchFamily="18" charset="0"/>
                      </a:endParaRPr>
                    </a:p>
                  </a:txBody>
                  <a:tcPr marT="45733" marB="45733"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ja-JP" sz="2200" b="1" i="0" u="none" strike="noStrike" cap="none" normalizeH="0" baseline="0" smtClean="0">
                          <a:ln>
                            <a:noFill/>
                          </a:ln>
                          <a:solidFill>
                            <a:schemeClr val="tx1"/>
                          </a:solidFill>
                          <a:effectLst/>
                          <a:latin typeface="Times New Roman" pitchFamily="18" charset="0"/>
                          <a:ea typeface="ＭＳ Ｐゴシック" pitchFamily="34" charset="-128"/>
                        </a:rPr>
                        <a:t>Mã số phân nhóm hàng</a:t>
                      </a: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ja-JP" sz="2200" b="1" i="0" u="none" strike="noStrike" cap="none" normalizeH="0" baseline="0" dirty="0" err="1" smtClean="0">
                          <a:ln>
                            <a:noFill/>
                          </a:ln>
                          <a:solidFill>
                            <a:schemeClr val="tx1"/>
                          </a:solidFill>
                          <a:effectLst/>
                          <a:latin typeface="Times New Roman" pitchFamily="18" charset="0"/>
                          <a:ea typeface="ＭＳ Ｐゴシック" pitchFamily="34" charset="-128"/>
                        </a:rPr>
                        <a:t>Mô</a:t>
                      </a:r>
                      <a:r>
                        <a:rPr kumimoji="0" lang="en-US" altLang="ja-JP" sz="2200" b="1" i="0" u="none" strike="noStrike" cap="none" normalizeH="0" baseline="0" dirty="0" smtClean="0">
                          <a:ln>
                            <a:noFill/>
                          </a:ln>
                          <a:solidFill>
                            <a:schemeClr val="tx1"/>
                          </a:solidFill>
                          <a:effectLst/>
                          <a:latin typeface="Times New Roman" pitchFamily="18" charset="0"/>
                          <a:ea typeface="ＭＳ Ｐゴシック" pitchFamily="34" charset="-128"/>
                        </a:rPr>
                        <a:t> </a:t>
                      </a:r>
                      <a:r>
                        <a:rPr kumimoji="0" lang="en-US" altLang="ja-JP" sz="2200" b="1" i="0" u="none" strike="noStrike" cap="none" normalizeH="0" baseline="0" dirty="0" err="1" smtClean="0">
                          <a:ln>
                            <a:noFill/>
                          </a:ln>
                          <a:solidFill>
                            <a:schemeClr val="tx1"/>
                          </a:solidFill>
                          <a:effectLst/>
                          <a:latin typeface="Times New Roman" pitchFamily="18" charset="0"/>
                          <a:ea typeface="ＭＳ Ｐゴシック" pitchFamily="34" charset="-128"/>
                        </a:rPr>
                        <a:t>tả</a:t>
                      </a:r>
                      <a:r>
                        <a:rPr kumimoji="0" lang="en-US" altLang="ja-JP" sz="2200" b="1" i="0" u="none" strike="noStrike" cap="none" normalizeH="0" baseline="0" dirty="0" smtClean="0">
                          <a:ln>
                            <a:noFill/>
                          </a:ln>
                          <a:solidFill>
                            <a:schemeClr val="tx1"/>
                          </a:solidFill>
                          <a:effectLst/>
                          <a:latin typeface="Times New Roman" pitchFamily="18" charset="0"/>
                          <a:ea typeface="ＭＳ Ｐゴシック" pitchFamily="34" charset="-128"/>
                        </a:rPr>
                        <a:t> </a:t>
                      </a:r>
                      <a:r>
                        <a:rPr kumimoji="0" lang="en-US" altLang="ja-JP" sz="2200" b="1" i="0" u="none" strike="noStrike" cap="none" normalizeH="0" baseline="0" dirty="0" err="1" smtClean="0">
                          <a:ln>
                            <a:noFill/>
                          </a:ln>
                          <a:solidFill>
                            <a:schemeClr val="tx1"/>
                          </a:solidFill>
                          <a:effectLst/>
                          <a:latin typeface="Times New Roman" pitchFamily="18" charset="0"/>
                          <a:ea typeface="ＭＳ Ｐゴシック" pitchFamily="34" charset="-128"/>
                        </a:rPr>
                        <a:t>hàng</a:t>
                      </a:r>
                      <a:r>
                        <a:rPr kumimoji="0" lang="en-US" altLang="ja-JP" sz="2200" b="1" i="0" u="none" strike="noStrike" cap="none" normalizeH="0" baseline="0" dirty="0" smtClean="0">
                          <a:ln>
                            <a:noFill/>
                          </a:ln>
                          <a:solidFill>
                            <a:schemeClr val="tx1"/>
                          </a:solidFill>
                          <a:effectLst/>
                          <a:latin typeface="Times New Roman" pitchFamily="18" charset="0"/>
                          <a:ea typeface="ＭＳ Ｐゴシック" pitchFamily="34" charset="-128"/>
                        </a:rPr>
                        <a:t> </a:t>
                      </a:r>
                      <a:r>
                        <a:rPr kumimoji="0" lang="en-US" altLang="ja-JP" sz="2200" b="1" i="0" u="none" strike="noStrike" cap="none" normalizeH="0" baseline="0" dirty="0" err="1" smtClean="0">
                          <a:ln>
                            <a:noFill/>
                          </a:ln>
                          <a:solidFill>
                            <a:schemeClr val="tx1"/>
                          </a:solidFill>
                          <a:effectLst/>
                          <a:latin typeface="Times New Roman" pitchFamily="18" charset="0"/>
                          <a:ea typeface="ＭＳ Ｐゴシック" pitchFamily="34" charset="-128"/>
                        </a:rPr>
                        <a:t>hóa</a:t>
                      </a:r>
                      <a:endParaRPr kumimoji="0" lang="en-US" altLang="ja-JP" sz="2200" b="1" i="0" u="none" strike="noStrike" cap="none" normalizeH="0" baseline="0" dirty="0" smtClean="0">
                        <a:ln>
                          <a:noFill/>
                        </a:ln>
                        <a:solidFill>
                          <a:schemeClr val="tx1"/>
                        </a:solidFill>
                        <a:effectLst/>
                        <a:latin typeface="Times New Roman" pitchFamily="18" charset="0"/>
                        <a:ea typeface="ＭＳ Ｐゴシック" pitchFamily="34" charset="-128"/>
                      </a:endParaRPr>
                    </a:p>
                  </a:txBody>
                  <a:tcPr marT="45733" marB="45733"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762181">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28.02</a:t>
                      </a:r>
                    </a:p>
                  </a:txBody>
                  <a:tcPr marT="45733" marB="45733"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2802.00</a:t>
                      </a: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ysDash"/>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ja-JP" sz="2200" b="1" i="0" u="none" strike="noStrike" cap="none" normalizeH="0" baseline="0" smtClean="0">
                          <a:ln>
                            <a:noFill/>
                          </a:ln>
                          <a:solidFill>
                            <a:schemeClr val="tx1"/>
                          </a:solidFill>
                          <a:effectLst/>
                          <a:latin typeface="Times New Roman" pitchFamily="18" charset="0"/>
                          <a:ea typeface="ＭＳ Ｐゴシック" pitchFamily="34" charset="-128"/>
                        </a:rPr>
                        <a:t>Lưu huỳnh, thăng hoa hoặc kết tủa; lưu huỳnh dạng keo</a:t>
                      </a:r>
                    </a:p>
                  </a:txBody>
                  <a:tcPr marT="45733" marB="45733"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ysDash"/>
                      <a:round/>
                      <a:headEnd type="none" w="med" len="med"/>
                      <a:tailEnd type="none" w="med" len="med"/>
                    </a:lnB>
                    <a:lnTlToBr>
                      <a:noFill/>
                    </a:lnTlToBr>
                    <a:lnBlToTr>
                      <a:noFill/>
                    </a:lnBlToTr>
                    <a:noFill/>
                  </a:tcPr>
                </a:tc>
              </a:tr>
              <a:tr h="42676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1" i="0" u="none" strike="noStrike" cap="none" normalizeH="0" baseline="0" smtClean="0">
                          <a:ln>
                            <a:noFill/>
                          </a:ln>
                          <a:solidFill>
                            <a:schemeClr val="tx1"/>
                          </a:solidFill>
                          <a:effectLst/>
                          <a:latin typeface="Times New Roman" pitchFamily="18" charset="0"/>
                        </a:rPr>
                        <a:t>28.04</a:t>
                      </a:r>
                    </a:p>
                  </a:txBody>
                  <a:tcPr marT="45733" marB="45733"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ysDash"/>
                      <a:round/>
                      <a:headEnd type="none" w="med" len="med"/>
                      <a:tailEnd type="none" w="med" len="med"/>
                    </a:lnT>
                    <a:lnB w="28575"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200" b="1" i="0" u="none" strike="noStrike" cap="none" normalizeH="0" baseline="0" smtClean="0">
                        <a:ln>
                          <a:noFill/>
                        </a:ln>
                        <a:solidFill>
                          <a:schemeClr val="tx1"/>
                        </a:solidFill>
                        <a:effectLst/>
                        <a:latin typeface="Times New Roman" pitchFamily="18" charset="0"/>
                      </a:endParaRP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ysDash"/>
                      <a:round/>
                      <a:headEnd type="none" w="med" len="med"/>
                      <a:tailEnd type="none" w="med" len="med"/>
                    </a:lnT>
                    <a:lnB w="28575"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ja-JP" sz="2200" b="1" i="0" u="none" strike="noStrike" cap="none" normalizeH="0" baseline="0" smtClean="0">
                          <a:ln>
                            <a:noFill/>
                          </a:ln>
                          <a:solidFill>
                            <a:schemeClr val="tx1"/>
                          </a:solidFill>
                          <a:effectLst/>
                          <a:latin typeface="Times New Roman" pitchFamily="18" charset="0"/>
                          <a:ea typeface="ＭＳ Ｐゴシック" pitchFamily="34" charset="-128"/>
                        </a:rPr>
                        <a:t>Hydro, khí hiếm và các phi kim loại khác</a:t>
                      </a:r>
                    </a:p>
                  </a:txBody>
                  <a:tcPr marT="45733" marB="45733"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ysDash"/>
                      <a:round/>
                      <a:headEnd type="none" w="med" len="med"/>
                      <a:tailEnd type="none" w="med" len="med"/>
                    </a:lnT>
                    <a:lnB w="28575" cap="flat" cmpd="sng" algn="ctr">
                      <a:solidFill>
                        <a:schemeClr val="tx1"/>
                      </a:solidFill>
                      <a:prstDash val="sysDot"/>
                      <a:round/>
                      <a:headEnd type="none" w="med" len="med"/>
                      <a:tailEnd type="none" w="med" len="med"/>
                    </a:lnB>
                    <a:lnTlToBr>
                      <a:noFill/>
                    </a:lnTlToBr>
                    <a:lnBlToTr>
                      <a:noFill/>
                    </a:lnBlToTr>
                    <a:noFill/>
                  </a:tcPr>
                </a:tc>
              </a:tr>
              <a:tr h="42676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200" b="1" i="0" u="none" strike="noStrike" cap="none" normalizeH="0" baseline="0" smtClean="0">
                        <a:ln>
                          <a:noFill/>
                        </a:ln>
                        <a:solidFill>
                          <a:schemeClr val="tx1"/>
                        </a:solidFill>
                        <a:effectLst/>
                        <a:latin typeface="Times New Roman" pitchFamily="18" charset="0"/>
                      </a:endParaRPr>
                    </a:p>
                  </a:txBody>
                  <a:tcPr marT="45733" marB="45733"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ysDot"/>
                      <a:round/>
                      <a:headEnd type="none" w="med" len="med"/>
                      <a:tailEnd type="none" w="med" len="med"/>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1" i="0" u="none" strike="noStrike" cap="none" normalizeH="0" baseline="0" dirty="0" smtClean="0">
                          <a:ln>
                            <a:noFill/>
                          </a:ln>
                          <a:solidFill>
                            <a:schemeClr val="tx1"/>
                          </a:solidFill>
                          <a:effectLst/>
                          <a:latin typeface="Times New Roman" pitchFamily="18" charset="0"/>
                        </a:rPr>
                        <a:t>2804.10</a:t>
                      </a:r>
                      <a:endParaRPr kumimoji="0" lang="en-US" sz="2200" b="1" i="0" u="none" strike="noStrike" cap="none" normalizeH="0" baseline="0" dirty="0" smtClean="0">
                        <a:ln>
                          <a:noFill/>
                        </a:ln>
                        <a:solidFill>
                          <a:schemeClr val="tx1"/>
                        </a:solidFill>
                        <a:effectLst/>
                        <a:latin typeface="Times New Roman" pitchFamily="18" charset="0"/>
                        <a:ea typeface="ＭＳ Ｐゴシック" pitchFamily="34" charset="-128"/>
                      </a:endParaRP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ysDot"/>
                      <a:round/>
                      <a:headEnd type="none" w="med" len="med"/>
                      <a:tailEnd type="none" w="med" len="med"/>
                    </a:lnT>
                    <a:lnB w="28575"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 Hydro</a:t>
                      </a:r>
                    </a:p>
                  </a:txBody>
                  <a:tcPr marT="45733" marB="45733"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ysDot"/>
                      <a:round/>
                      <a:headEnd type="none" w="med" len="med"/>
                      <a:tailEnd type="none" w="med" len="med"/>
                    </a:lnT>
                    <a:lnB w="28575" cap="flat" cmpd="sng" algn="ctr">
                      <a:solidFill>
                        <a:schemeClr val="tx1"/>
                      </a:solidFill>
                      <a:prstDash val="sysDot"/>
                      <a:round/>
                      <a:headEnd type="none" w="med" len="med"/>
                      <a:tailEnd type="none" w="med" len="med"/>
                    </a:lnB>
                    <a:lnTlToBr>
                      <a:noFill/>
                    </a:lnTlToBr>
                    <a:lnBlToTr>
                      <a:noFill/>
                    </a:lnBlToTr>
                    <a:noFill/>
                  </a:tcPr>
                </a:tc>
              </a:tr>
              <a:tr h="42676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200" b="1" i="0" u="none" strike="noStrike" cap="none" normalizeH="0" baseline="0" smtClean="0">
                        <a:ln>
                          <a:noFill/>
                        </a:ln>
                        <a:solidFill>
                          <a:schemeClr val="tx1"/>
                        </a:solidFill>
                        <a:effectLst/>
                        <a:latin typeface="Times New Roman" pitchFamily="18" charset="0"/>
                      </a:endParaRPr>
                    </a:p>
                  </a:txBody>
                  <a:tcPr marT="45733" marB="45733"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200" b="1" i="0" u="none" strike="noStrike" cap="none" normalizeH="0" baseline="0" smtClean="0">
                        <a:ln>
                          <a:noFill/>
                        </a:ln>
                        <a:solidFill>
                          <a:schemeClr val="tx1"/>
                        </a:solidFill>
                        <a:effectLst/>
                        <a:latin typeface="Times New Roman" pitchFamily="18" charset="0"/>
                      </a:endParaRP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ysDot"/>
                      <a:round/>
                      <a:headEnd type="none" w="med" len="med"/>
                      <a:tailEnd type="none" w="med" len="med"/>
                    </a:lnT>
                    <a:lnB w="28575"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 Khí hiếm :</a:t>
                      </a:r>
                    </a:p>
                  </a:txBody>
                  <a:tcPr marT="45733" marB="45733"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ysDot"/>
                      <a:round/>
                      <a:headEnd type="none" w="med" len="med"/>
                      <a:tailEnd type="none" w="med" len="med"/>
                    </a:lnT>
                    <a:lnB w="28575" cap="flat" cmpd="sng" algn="ctr">
                      <a:solidFill>
                        <a:schemeClr val="tx1"/>
                      </a:solidFill>
                      <a:prstDash val="sysDot"/>
                      <a:round/>
                      <a:headEnd type="none" w="med" len="med"/>
                      <a:tailEnd type="none" w="med" len="med"/>
                    </a:lnB>
                    <a:lnTlToBr>
                      <a:noFill/>
                    </a:lnTlToBr>
                    <a:lnBlToTr>
                      <a:noFill/>
                    </a:lnBlToTr>
                    <a:noFill/>
                  </a:tcPr>
                </a:tc>
              </a:tr>
              <a:tr h="4267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200" b="1" i="0" u="none" strike="noStrike" cap="none" normalizeH="0" baseline="0" smtClean="0">
                        <a:ln>
                          <a:noFill/>
                        </a:ln>
                        <a:solidFill>
                          <a:schemeClr val="tx1"/>
                        </a:solidFill>
                        <a:effectLst/>
                        <a:latin typeface="Times New Roman" pitchFamily="18" charset="0"/>
                      </a:endParaRPr>
                    </a:p>
                  </a:txBody>
                  <a:tcPr marT="45733" marB="45733"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ja-JP" sz="2200" b="1" i="0" u="none" strike="noStrike" cap="none" normalizeH="0" baseline="0" smtClean="0">
                          <a:ln>
                            <a:noFill/>
                          </a:ln>
                          <a:solidFill>
                            <a:schemeClr val="tx1"/>
                          </a:solidFill>
                          <a:effectLst/>
                          <a:latin typeface="Times New Roman" pitchFamily="18" charset="0"/>
                          <a:ea typeface="ＭＳ Ｐゴシック" pitchFamily="34" charset="-128"/>
                        </a:rPr>
                        <a:t>2804.21</a:t>
                      </a:r>
                      <a:endParaRPr kumimoji="0" lang="en-US" sz="2200" b="1" i="0" u="none" strike="noStrike" cap="none" normalizeH="0" baseline="0" smtClean="0">
                        <a:ln>
                          <a:noFill/>
                        </a:ln>
                        <a:solidFill>
                          <a:schemeClr val="tx1"/>
                        </a:solidFill>
                        <a:effectLst/>
                        <a:latin typeface="Times New Roman" pitchFamily="18" charset="0"/>
                        <a:ea typeface="ＭＳ Ｐゴシック" pitchFamily="34" charset="-128"/>
                      </a:endParaRP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ysDot"/>
                      <a:round/>
                      <a:headEnd type="none" w="med" len="med"/>
                      <a:tailEnd type="none" w="med" len="med"/>
                    </a:lnT>
                    <a:lnB w="28575" cap="flat" cmpd="sng" algn="ctr">
                      <a:solidFill>
                        <a:schemeClr val="tx1"/>
                      </a:solidFill>
                      <a:prstDash val="sysDot"/>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smtClean="0">
                          <a:ln>
                            <a:noFill/>
                          </a:ln>
                          <a:solidFill>
                            <a:schemeClr val="tx1"/>
                          </a:solidFill>
                          <a:effectLst/>
                          <a:latin typeface="Times New Roman" pitchFamily="18" charset="0"/>
                        </a:rPr>
                        <a:t>- - Argon</a:t>
                      </a:r>
                    </a:p>
                  </a:txBody>
                  <a:tcPr marT="45733" marB="45733"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ysDot"/>
                      <a:round/>
                      <a:headEnd type="none" w="med" len="med"/>
                      <a:tailEnd type="none" w="med" len="med"/>
                    </a:lnT>
                    <a:lnB w="28575" cap="flat" cmpd="sng" algn="ctr">
                      <a:solidFill>
                        <a:schemeClr val="tx1"/>
                      </a:solidFill>
                      <a:prstDash val="sysDot"/>
                      <a:round/>
                      <a:headEnd type="none" w="med" len="med"/>
                      <a:tailEnd type="none" w="med" len="med"/>
                    </a:lnB>
                    <a:lnTlToBr>
                      <a:noFill/>
                    </a:lnTlToBr>
                    <a:lnBlToTr>
                      <a:noFill/>
                    </a:lnBlToTr>
                    <a:noFill/>
                  </a:tcPr>
                </a:tc>
              </a:tr>
              <a:tr h="51764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200" b="1" i="0" u="none" strike="noStrike" cap="none" normalizeH="0" baseline="0" smtClean="0">
                        <a:ln>
                          <a:noFill/>
                        </a:ln>
                        <a:solidFill>
                          <a:schemeClr val="tx1"/>
                        </a:solidFill>
                        <a:effectLst/>
                        <a:latin typeface="Times New Roman" pitchFamily="18" charset="0"/>
                      </a:endParaRPr>
                    </a:p>
                  </a:txBody>
                  <a:tcPr marT="45733" marB="45733"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ja-JP" sz="2200" b="1" i="0" u="none" strike="noStrike" cap="none" normalizeH="0" baseline="0" smtClean="0">
                          <a:ln>
                            <a:noFill/>
                          </a:ln>
                          <a:solidFill>
                            <a:schemeClr val="tx1"/>
                          </a:solidFill>
                          <a:effectLst/>
                          <a:latin typeface="Times New Roman" pitchFamily="18" charset="0"/>
                          <a:ea typeface="ＭＳ Ｐゴシック" pitchFamily="34" charset="-128"/>
                        </a:rPr>
                        <a:t>2804.29</a:t>
                      </a: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ysDot"/>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200" b="0" i="0" u="none" strike="noStrike" cap="none" normalizeH="0" baseline="0" dirty="0" smtClean="0">
                          <a:ln>
                            <a:noFill/>
                          </a:ln>
                          <a:solidFill>
                            <a:schemeClr val="tx1"/>
                          </a:solidFill>
                          <a:effectLst/>
                          <a:latin typeface="Times New Roman" pitchFamily="18" charset="0"/>
                        </a:rPr>
                        <a:t>- - </a:t>
                      </a:r>
                      <a:r>
                        <a:rPr kumimoji="0" lang="en-US" sz="2200" b="0" i="0" u="none" strike="noStrike" cap="none" normalizeH="0" baseline="0" dirty="0" err="1" smtClean="0">
                          <a:ln>
                            <a:noFill/>
                          </a:ln>
                          <a:solidFill>
                            <a:schemeClr val="tx1"/>
                          </a:solidFill>
                          <a:effectLst/>
                          <a:latin typeface="Times New Roman" pitchFamily="18" charset="0"/>
                        </a:rPr>
                        <a:t>Loại</a:t>
                      </a:r>
                      <a:r>
                        <a:rPr kumimoji="0" lang="en-US" sz="2200" b="0" i="0" u="none" strike="noStrike" cap="none" normalizeH="0" baseline="0" dirty="0" smtClean="0">
                          <a:ln>
                            <a:noFill/>
                          </a:ln>
                          <a:solidFill>
                            <a:schemeClr val="tx1"/>
                          </a:solidFill>
                          <a:effectLst/>
                          <a:latin typeface="Times New Roman" pitchFamily="18" charset="0"/>
                        </a:rPr>
                        <a:t> </a:t>
                      </a:r>
                      <a:r>
                        <a:rPr kumimoji="0" lang="en-US" sz="2200" b="0" i="0" u="none" strike="noStrike" cap="none" normalizeH="0" baseline="0" dirty="0" err="1" smtClean="0">
                          <a:ln>
                            <a:noFill/>
                          </a:ln>
                          <a:solidFill>
                            <a:schemeClr val="tx1"/>
                          </a:solidFill>
                          <a:effectLst/>
                          <a:latin typeface="Times New Roman" pitchFamily="18" charset="0"/>
                        </a:rPr>
                        <a:t>khác</a:t>
                      </a:r>
                      <a:endParaRPr kumimoji="0" lang="en-US" sz="2200" b="0" i="0" u="none" strike="noStrike" cap="none" normalizeH="0" baseline="0" dirty="0" smtClean="0">
                        <a:ln>
                          <a:noFill/>
                        </a:ln>
                        <a:solidFill>
                          <a:schemeClr val="tx1"/>
                        </a:solidFill>
                        <a:effectLst/>
                        <a:latin typeface="Times New Roman" pitchFamily="18" charset="0"/>
                      </a:endParaRPr>
                    </a:p>
                  </a:txBody>
                  <a:tcPr marT="45733" marB="45733" horzOverflow="overflow">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ysDot"/>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Date Placeholder 1"/>
          <p:cNvSpPr>
            <a:spLocks noGrp="1"/>
          </p:cNvSpPr>
          <p:nvPr>
            <p:ph type="dt" sz="quarter" idx="10"/>
          </p:nvPr>
        </p:nvSpPr>
        <p:spPr>
          <a:xfrm>
            <a:off x="0" y="6597650"/>
            <a:ext cx="1066800" cy="184150"/>
          </a:xfrm>
        </p:spPr>
        <p:txBody>
          <a:bodyPr/>
          <a:lstStyle/>
          <a:p>
            <a:pPr>
              <a:defRPr/>
            </a:pPr>
            <a:fld id="{7A2D3AA1-81EC-449D-8D4B-F664237670C3}" type="datetime1">
              <a:rPr lang="vi-VN"/>
              <a:pPr>
                <a:defRPr/>
              </a:pPr>
              <a:t>21/11/2020</a:t>
            </a:fld>
            <a:endParaRPr lang="en-US" dirty="0"/>
          </a:p>
        </p:txBody>
      </p:sp>
      <p:sp>
        <p:nvSpPr>
          <p:cNvPr id="3" name="Slide Number Placeholder 2"/>
          <p:cNvSpPr>
            <a:spLocks noGrp="1"/>
          </p:cNvSpPr>
          <p:nvPr>
            <p:ph type="sldNum" sz="quarter" idx="12"/>
          </p:nvPr>
        </p:nvSpPr>
        <p:spPr>
          <a:xfrm>
            <a:off x="8534400" y="6584950"/>
            <a:ext cx="414338" cy="279400"/>
          </a:xfrm>
        </p:spPr>
        <p:txBody>
          <a:bodyPr/>
          <a:lstStyle/>
          <a:p>
            <a:pPr>
              <a:defRPr/>
            </a:pPr>
            <a:fld id="{2B26BE88-F602-41E9-A34B-99353E236459}" type="slidenum">
              <a:rPr lang="en-US" altLang="en-US"/>
              <a:pPr>
                <a:defRPr/>
              </a:pPr>
              <a:t>23</a:t>
            </a:fld>
            <a:endParaRPr lang="en-US"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09600" y="0"/>
            <a:ext cx="7772400" cy="838200"/>
          </a:xfrm>
        </p:spPr>
        <p:txBody>
          <a:bodyPr/>
          <a:lstStyle/>
          <a:p>
            <a:pPr eaLnBrk="1" hangingPunct="1"/>
            <a:r>
              <a:rPr lang="en-US" altLang="ja-JP" sz="4200" b="1" smtClean="0">
                <a:ln>
                  <a:noFill/>
                </a:ln>
                <a:solidFill>
                  <a:srgbClr val="FF0000"/>
                </a:solidFill>
                <a:latin typeface="Times New Roman" panose="02020603050405020304" pitchFamily="18" charset="0"/>
                <a:cs typeface="Times New Roman" panose="02020603050405020304" pitchFamily="18" charset="0"/>
              </a:rPr>
              <a:t>Vai trò các dấu câu</a:t>
            </a:r>
            <a:r>
              <a:rPr lang="en-US" altLang="ja-JP" sz="4200" smtClean="0">
                <a:ln>
                  <a:noFill/>
                </a:ln>
                <a:latin typeface="Times New Roman" panose="02020603050405020304" pitchFamily="18" charset="0"/>
                <a:cs typeface="Times New Roman" panose="02020603050405020304" pitchFamily="18" charset="0"/>
              </a:rPr>
              <a:t> </a:t>
            </a:r>
          </a:p>
        </p:txBody>
      </p:sp>
      <p:sp>
        <p:nvSpPr>
          <p:cNvPr id="48131" name="Rectangle 3"/>
          <p:cNvSpPr>
            <a:spLocks noGrp="1" noChangeArrowheads="1"/>
          </p:cNvSpPr>
          <p:nvPr>
            <p:ph idx="1"/>
          </p:nvPr>
        </p:nvSpPr>
        <p:spPr>
          <a:xfrm>
            <a:off x="533400" y="774700"/>
            <a:ext cx="8305800" cy="6083300"/>
          </a:xfrm>
        </p:spPr>
        <p:txBody>
          <a:bodyPr rtlCol="0">
            <a:noAutofit/>
          </a:bodyPr>
          <a:lstStyle/>
          <a:p>
            <a:pPr marL="609600" indent="-609600" eaLnBrk="1" fontAlgn="auto" hangingPunct="1">
              <a:lnSpc>
                <a:spcPct val="80000"/>
              </a:lnSpc>
              <a:buFontTx/>
              <a:buNone/>
              <a:defRPr/>
            </a:pP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1.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Dấu</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phẩy</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p>
          <a:p>
            <a:pPr marL="990600" lvl="1" indent="-533400" eaLnBrk="1" fontAlgn="auto" hangingPunct="1">
              <a:lnSpc>
                <a:spcPct val="80000"/>
              </a:lnSpc>
              <a:buFontTx/>
              <a:buNone/>
              <a:defRPr/>
            </a:pP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Phân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tách</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từng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mặt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trong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một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loạt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các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mặt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được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liệt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kê</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trong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mô</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tả</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hóa</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hoặc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diễn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giải</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một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loạt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các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tiêu</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chí</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mô</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tả</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được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sử</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dụng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a:t>
            </a:r>
          </a:p>
          <a:p>
            <a:pPr marL="609600" indent="-609600" eaLnBrk="1" fontAlgn="auto" hangingPunct="1">
              <a:lnSpc>
                <a:spcPct val="80000"/>
              </a:lnSpc>
              <a:buFontTx/>
              <a:buNone/>
              <a:defRPr/>
            </a:pP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2.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Dấu</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chấm</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phẩy</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a:t>
            </a:r>
          </a:p>
          <a:p>
            <a:pPr marL="990600" lvl="1" indent="-533400" eaLnBrk="1" fontAlgn="auto" hangingPunct="1">
              <a:lnSpc>
                <a:spcPct val="80000"/>
              </a:lnSpc>
              <a:buFontTx/>
              <a:buNone/>
              <a:defRPr/>
            </a:pP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Thể</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hiện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sự</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ngắt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câu</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đầy</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đủ</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phân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tách</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các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mặt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trong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đoạn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mô</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tả</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thành</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các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phần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độc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lập</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nhau</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a:t>
            </a:r>
          </a:p>
          <a:p>
            <a:pPr marL="609600" indent="-609600" eaLnBrk="1" fontAlgn="auto" hangingPunct="1">
              <a:lnSpc>
                <a:spcPct val="80000"/>
              </a:lnSpc>
              <a:buFontTx/>
              <a:buNone/>
              <a:defRPr/>
            </a:pP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3.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Dấu</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hai</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chấm</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p>
          <a:p>
            <a:pPr marL="609600" indent="-609600" eaLnBrk="1" fontAlgn="auto" hangingPunct="1">
              <a:lnSpc>
                <a:spcPct val="80000"/>
              </a:lnSpc>
              <a:buFontTx/>
              <a:buNone/>
              <a:defRPr/>
            </a:pP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Cho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biết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là</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sẽ</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có</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một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danh</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sách</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các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mặt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liệt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kê</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ngay</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sau</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đó</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hoặc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sẽ</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có</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sự</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phân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chia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thành</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các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phân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nhóm</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tiếp</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theo.</a:t>
            </a:r>
            <a:endPar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endParaRPr>
          </a:p>
          <a:p>
            <a:pPr marL="609600" indent="-609600" eaLnBrk="1" fontAlgn="auto" hangingPunct="1">
              <a:lnSpc>
                <a:spcPct val="80000"/>
              </a:lnSpc>
              <a:buFontTx/>
              <a:buNone/>
              <a:defRPr/>
            </a:pP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4.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Dấu</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b="1"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chấm</a:t>
            </a:r>
            <a:r>
              <a:rPr lang="en-US" altLang="ja-JP" sz="2600" b="1"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p>
          <a:p>
            <a:pPr marL="990600" lvl="1" indent="-533400" eaLnBrk="1" fontAlgn="auto" hangingPunct="1">
              <a:lnSpc>
                <a:spcPct val="80000"/>
              </a:lnSpc>
              <a:buFontTx/>
              <a:buNone/>
              <a:defRPr/>
            </a:pP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Thể</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hiện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sự</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kết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thúc</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của</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một</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câu</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đoạn</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mô</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tả</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tập</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hợp</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hóa</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trong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nhóm</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26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hàng</a:t>
            </a:r>
            <a:r>
              <a:rPr lang="en-US" altLang="ja-JP" sz="26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a:t>
            </a:r>
          </a:p>
        </p:txBody>
      </p:sp>
      <p:sp>
        <p:nvSpPr>
          <p:cNvPr id="2" name="Date Placeholder 1"/>
          <p:cNvSpPr>
            <a:spLocks noGrp="1"/>
          </p:cNvSpPr>
          <p:nvPr>
            <p:ph type="dt" sz="quarter" idx="10"/>
          </p:nvPr>
        </p:nvSpPr>
        <p:spPr>
          <a:xfrm>
            <a:off x="0" y="6400800"/>
            <a:ext cx="1147763" cy="279400"/>
          </a:xfrm>
        </p:spPr>
        <p:txBody>
          <a:bodyPr/>
          <a:lstStyle/>
          <a:p>
            <a:pPr>
              <a:defRPr/>
            </a:pPr>
            <a:fld id="{9FB18275-9B03-4A2A-B6D8-42E4E02294CB}" type="datetime1">
              <a:rPr lang="vi-VN"/>
              <a:pPr>
                <a:defRPr/>
              </a:pPr>
              <a:t>21/11/2020</a:t>
            </a:fld>
            <a:endParaRPr lang="en-US" dirty="0"/>
          </a:p>
        </p:txBody>
      </p:sp>
      <p:sp>
        <p:nvSpPr>
          <p:cNvPr id="3" name="Slide Number Placeholder 2"/>
          <p:cNvSpPr>
            <a:spLocks noGrp="1"/>
          </p:cNvSpPr>
          <p:nvPr>
            <p:ph type="sldNum" sz="quarter" idx="12"/>
          </p:nvPr>
        </p:nvSpPr>
        <p:spPr>
          <a:xfrm>
            <a:off x="8458200" y="6400800"/>
            <a:ext cx="395288" cy="279400"/>
          </a:xfrm>
        </p:spPr>
        <p:txBody>
          <a:bodyPr/>
          <a:lstStyle/>
          <a:p>
            <a:pPr>
              <a:defRPr/>
            </a:pPr>
            <a:fld id="{3C05EDE8-2F6B-425F-A273-BAEBF302DD27}" type="slidenum">
              <a:rPr lang="en-US" altLang="en-US"/>
              <a:pPr>
                <a:defRPr/>
              </a:pPr>
              <a:t>24</a:t>
            </a:fld>
            <a:endParaRPr lang="en-US"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800100" y="152400"/>
            <a:ext cx="7772400" cy="838200"/>
          </a:xfrm>
        </p:spPr>
        <p:txBody>
          <a:bodyPr/>
          <a:lstStyle/>
          <a:p>
            <a:pPr eaLnBrk="1" hangingPunct="1"/>
            <a:r>
              <a:rPr lang="en-US" altLang="ja-JP" b="1" smtClean="0">
                <a:ln>
                  <a:noFill/>
                </a:ln>
                <a:solidFill>
                  <a:srgbClr val="FF0000"/>
                </a:solidFill>
                <a:latin typeface="Times New Roman" panose="02020603050405020304" pitchFamily="18" charset="0"/>
              </a:rPr>
              <a:t>Ví dụ về vai trò dấu phẩy</a:t>
            </a:r>
            <a:r>
              <a:rPr lang="en-US" altLang="ja-JP" smtClean="0">
                <a:ln>
                  <a:noFill/>
                </a:ln>
              </a:rPr>
              <a:t> </a:t>
            </a:r>
          </a:p>
        </p:txBody>
      </p:sp>
      <p:sp>
        <p:nvSpPr>
          <p:cNvPr id="64515" name="Rectangle 3"/>
          <p:cNvSpPr>
            <a:spLocks noGrp="1" noChangeArrowheads="1"/>
          </p:cNvSpPr>
          <p:nvPr>
            <p:ph idx="1"/>
          </p:nvPr>
        </p:nvSpPr>
        <p:spPr>
          <a:xfrm>
            <a:off x="304800" y="1163638"/>
            <a:ext cx="8305800" cy="5067300"/>
          </a:xfrm>
        </p:spPr>
        <p:txBody>
          <a:bodyPr/>
          <a:lstStyle/>
          <a:p>
            <a:pPr marL="1144588" indent="-1144588" eaLnBrk="1" hangingPunct="1">
              <a:lnSpc>
                <a:spcPct val="80000"/>
              </a:lnSpc>
            </a:pPr>
            <a:endParaRPr lang="en-US" altLang="ja-JP" sz="3000" b="1" smtClean="0">
              <a:latin typeface="Times New Roman" panose="02020603050405020304" pitchFamily="18" charset="0"/>
              <a:ea typeface="ＭＳ Ｐゴシック" panose="020B0600070205080204" pitchFamily="34" charset="-128"/>
            </a:endParaRPr>
          </a:p>
          <a:p>
            <a:pPr marL="1144588" indent="-1144588" eaLnBrk="1" hangingPunct="1">
              <a:lnSpc>
                <a:spcPct val="80000"/>
              </a:lnSpc>
              <a:buFontTx/>
              <a:buNone/>
            </a:pPr>
            <a:r>
              <a:rPr lang="en-US" altLang="ja-JP" sz="3000" smtClean="0">
                <a:latin typeface="Times New Roman" panose="02020603050405020304" pitchFamily="18" charset="0"/>
                <a:ea typeface="ＭＳ Ｐゴシック" panose="020B0600070205080204" pitchFamily="34" charset="-128"/>
              </a:rPr>
              <a:t>41.15 	Da thuộc tổng hợp có thành phần cơ bản là da thuộc hoặc sợi da thuộc, dạng tấm, tấm mỏng hoặc dạng dải, có hoặc không ở dạng cuộn; </a:t>
            </a:r>
          </a:p>
          <a:p>
            <a:pPr marL="1144588" indent="-1144588" eaLnBrk="1" hangingPunct="1">
              <a:lnSpc>
                <a:spcPct val="80000"/>
              </a:lnSpc>
              <a:buFontTx/>
              <a:buNone/>
            </a:pPr>
            <a:r>
              <a:rPr lang="en-US" altLang="ja-JP" sz="3000" smtClean="0">
                <a:latin typeface="Times New Roman" panose="02020603050405020304" pitchFamily="18" charset="0"/>
                <a:ea typeface="ＭＳ Ｐゴシック" panose="020B0600070205080204" pitchFamily="34" charset="-128"/>
              </a:rPr>
              <a:t>	</a:t>
            </a:r>
            <a:r>
              <a:rPr lang="en-US" altLang="ja-JP" sz="3000" i="1" smtClean="0">
                <a:latin typeface="Times New Roman" panose="02020603050405020304" pitchFamily="18" charset="0"/>
                <a:ea typeface="ＭＳ Ｐゴシック" panose="020B0600070205080204" pitchFamily="34" charset="-128"/>
              </a:rPr>
              <a:t>(Dấu phẩy ở đây được sử dụng để liệt kê/ diễn giải một loạt các tiêu chí mô tả: “</a:t>
            </a:r>
            <a:r>
              <a:rPr lang="en-US" altLang="ja-JP" sz="3000" i="1" u="sng" smtClean="0">
                <a:latin typeface="Times New Roman" panose="02020603050405020304" pitchFamily="18" charset="0"/>
                <a:ea typeface="ＭＳ Ｐゴシック" panose="020B0600070205080204" pitchFamily="34" charset="-128"/>
              </a:rPr>
              <a:t>dạng tấm, tấm mỏng hoặc dạng dải, có hoặc không ở dạng cuộn</a:t>
            </a:r>
            <a:r>
              <a:rPr lang="en-US" altLang="ja-JP" sz="3000" i="1" smtClean="0">
                <a:latin typeface="Times New Roman" panose="02020603050405020304" pitchFamily="18" charset="0"/>
                <a:ea typeface="ＭＳ Ｐゴシック" panose="020B0600070205080204" pitchFamily="34" charset="-128"/>
              </a:rPr>
              <a:t>” để mô tả mặt  hàng “Da thuộc tổng hợp có thành phần cơ bản là da thuộc hoặc sợi da thuộc”)</a:t>
            </a:r>
            <a:r>
              <a:rPr lang="en-US" altLang="ja-JP" sz="3000" smtClean="0">
                <a:latin typeface="Times New Roman" panose="02020603050405020304" pitchFamily="18" charset="0"/>
                <a:ea typeface="ＭＳ Ｐゴシック" panose="020B0600070205080204" pitchFamily="34" charset="-128"/>
              </a:rPr>
              <a:t> </a:t>
            </a:r>
          </a:p>
        </p:txBody>
      </p:sp>
      <p:sp>
        <p:nvSpPr>
          <p:cNvPr id="2" name="Date Placeholder 1"/>
          <p:cNvSpPr>
            <a:spLocks noGrp="1"/>
          </p:cNvSpPr>
          <p:nvPr>
            <p:ph type="dt" sz="quarter" idx="10"/>
          </p:nvPr>
        </p:nvSpPr>
        <p:spPr>
          <a:xfrm>
            <a:off x="-152400" y="6388100"/>
            <a:ext cx="1147763" cy="279400"/>
          </a:xfrm>
        </p:spPr>
        <p:txBody>
          <a:bodyPr/>
          <a:lstStyle/>
          <a:p>
            <a:pPr>
              <a:defRPr/>
            </a:pPr>
            <a:fld id="{77B4BF56-46A6-42A5-9EA2-446A1F5DFB12}" type="datetime1">
              <a:rPr lang="vi-VN"/>
              <a:pPr>
                <a:defRPr/>
              </a:pPr>
              <a:t>21/11/2020</a:t>
            </a:fld>
            <a:endParaRPr lang="en-US"/>
          </a:p>
        </p:txBody>
      </p:sp>
      <p:sp>
        <p:nvSpPr>
          <p:cNvPr id="3" name="Slide Number Placeholder 2"/>
          <p:cNvSpPr>
            <a:spLocks noGrp="1"/>
          </p:cNvSpPr>
          <p:nvPr>
            <p:ph type="sldNum" sz="quarter" idx="12"/>
          </p:nvPr>
        </p:nvSpPr>
        <p:spPr>
          <a:xfrm>
            <a:off x="8412163" y="6403975"/>
            <a:ext cx="396875" cy="279400"/>
          </a:xfrm>
        </p:spPr>
        <p:txBody>
          <a:bodyPr/>
          <a:lstStyle/>
          <a:p>
            <a:pPr>
              <a:defRPr/>
            </a:pPr>
            <a:fld id="{4F4FA634-CAE0-47CF-AEDF-E88C68E85CC4}" type="slidenum">
              <a:rPr lang="en-US" altLang="en-US"/>
              <a:pPr>
                <a:defRPr/>
              </a:pPr>
              <a:t>25</a:t>
            </a:fld>
            <a:endParaRPr lang="en-US"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652463" y="-152400"/>
            <a:ext cx="7772400" cy="990600"/>
          </a:xfrm>
        </p:spPr>
        <p:txBody>
          <a:bodyPr/>
          <a:lstStyle/>
          <a:p>
            <a:pPr eaLnBrk="1" hangingPunct="1"/>
            <a:r>
              <a:rPr lang="en-US" altLang="ja-JP" b="1" smtClean="0">
                <a:ln>
                  <a:noFill/>
                </a:ln>
                <a:solidFill>
                  <a:srgbClr val="FF0000"/>
                </a:solidFill>
                <a:latin typeface="Times New Roman" panose="02020603050405020304" pitchFamily="18" charset="0"/>
              </a:rPr>
              <a:t>Ví dụ vai trò dấu chấm phẩy</a:t>
            </a:r>
            <a:r>
              <a:rPr lang="en-US" altLang="ja-JP" smtClean="0">
                <a:ln>
                  <a:noFill/>
                </a:ln>
              </a:rPr>
              <a:t> </a:t>
            </a:r>
          </a:p>
        </p:txBody>
      </p:sp>
      <p:sp>
        <p:nvSpPr>
          <p:cNvPr id="66563" name="Rectangle 3"/>
          <p:cNvSpPr>
            <a:spLocks noGrp="1" noChangeArrowheads="1"/>
          </p:cNvSpPr>
          <p:nvPr>
            <p:ph idx="1"/>
          </p:nvPr>
        </p:nvSpPr>
        <p:spPr>
          <a:xfrm>
            <a:off x="0" y="342900"/>
            <a:ext cx="9144000" cy="6515100"/>
          </a:xfrm>
        </p:spPr>
        <p:txBody>
          <a:bodyPr/>
          <a:lstStyle/>
          <a:p>
            <a:pPr marL="1144588" indent="-1144588" eaLnBrk="1" hangingPunct="1">
              <a:lnSpc>
                <a:spcPct val="80000"/>
              </a:lnSpc>
            </a:pPr>
            <a:endParaRPr lang="en-US" altLang="ja-JP" sz="2800" smtClean="0">
              <a:latin typeface="Times New Roman" panose="02020603050405020304" pitchFamily="18" charset="0"/>
              <a:ea typeface="ＭＳ Ｐゴシック" panose="020B0600070205080204" pitchFamily="34" charset="-128"/>
            </a:endParaRPr>
          </a:p>
          <a:p>
            <a:pPr marL="1144588" indent="-1144588" eaLnBrk="1" hangingPunct="1">
              <a:lnSpc>
                <a:spcPct val="80000"/>
              </a:lnSpc>
              <a:buFontTx/>
              <a:buNone/>
            </a:pPr>
            <a:r>
              <a:rPr lang="en-US" altLang="ja-JP" sz="2800" smtClean="0">
                <a:latin typeface="Times New Roman" panose="02020603050405020304" pitchFamily="18" charset="0"/>
                <a:ea typeface="ＭＳ Ｐゴシック" panose="020B0600070205080204" pitchFamily="34" charset="-128"/>
              </a:rPr>
              <a:t>42.02	Hòm, vali, xắc đựng đồ nữ trang, cặp tài liệu, cặp sách, túi sách, túi cặp học sinh, bao kính, bao ống nhòm…và các loại đồ chứa tương tự</a:t>
            </a:r>
            <a:r>
              <a:rPr lang="en-US" altLang="ja-JP" sz="2800" b="1" u="sng" smtClean="0">
                <a:latin typeface="Times New Roman" panose="02020603050405020304" pitchFamily="18" charset="0"/>
                <a:ea typeface="ＭＳ Ｐゴシック" panose="020B0600070205080204" pitchFamily="34" charset="-128"/>
              </a:rPr>
              <a:t>;</a:t>
            </a:r>
            <a:r>
              <a:rPr lang="en-US" altLang="ja-JP" sz="2800" smtClean="0">
                <a:latin typeface="Times New Roman" panose="02020603050405020304" pitchFamily="18" charset="0"/>
                <a:ea typeface="ＭＳ Ｐゴシック" panose="020B0600070205080204" pitchFamily="34" charset="-128"/>
              </a:rPr>
              <a:t> túi du lịch, túi đựng đồ ăn hoặc đồ uống có phủ lớp cách, túi đựng đồ vệ sinh cá nhân, ba lụ, túi xách tay, túi đi chợ… và các loại túi hộp tương tự bằng da thuộc hoặc da thuộc tổng hợp, bằng tấm plastic, bằng vật liệu dệt, bằng sợi lưu hóa hoặc bằng bìa, hoặc được phủ toàn bộ hay chủ yếu bằng các vật liệu trên hoặc bằng giấy.</a:t>
            </a:r>
          </a:p>
          <a:p>
            <a:pPr marL="1144588" indent="-1144588" eaLnBrk="1" hangingPunct="1">
              <a:lnSpc>
                <a:spcPct val="80000"/>
              </a:lnSpc>
            </a:pPr>
            <a:endParaRPr lang="en-US" altLang="ja-JP" sz="2800" smtClean="0">
              <a:latin typeface="Times New Roman" panose="02020603050405020304" pitchFamily="18" charset="0"/>
              <a:ea typeface="ＭＳ Ｐゴシック" panose="020B0600070205080204" pitchFamily="34" charset="-128"/>
            </a:endParaRPr>
          </a:p>
          <a:p>
            <a:pPr marL="1144588" indent="-1144588" eaLnBrk="1" hangingPunct="1">
              <a:lnSpc>
                <a:spcPct val="80000"/>
              </a:lnSpc>
              <a:buFontTx/>
              <a:buNone/>
            </a:pPr>
            <a:r>
              <a:rPr lang="en-US" altLang="ja-JP" sz="2800" smtClean="0">
                <a:latin typeface="Times New Roman" panose="02020603050405020304" pitchFamily="18" charset="0"/>
                <a:ea typeface="ＭＳ Ｐゴシック" panose="020B0600070205080204" pitchFamily="34" charset="-128"/>
              </a:rPr>
              <a:t>	</a:t>
            </a:r>
            <a:r>
              <a:rPr lang="en-US" altLang="ja-JP" sz="2800" i="1" smtClean="0">
                <a:latin typeface="Times New Roman" panose="02020603050405020304" pitchFamily="18" charset="0"/>
                <a:ea typeface="ＭＳ Ｐゴシック" panose="020B0600070205080204" pitchFamily="34" charset="-128"/>
              </a:rPr>
              <a:t>(Dấu chấm phẩy được dùng để phân chia các mặt hàng trong nhóm thành 2 phần: phần đầu chỉ các hàng hóa làm từ vật liệu bất kỳ; phần thứ hai chỉ các hàng hóa làm từ một số vật liệu nhất định như da thuộc, plastic, vật liệu dệt…)</a:t>
            </a:r>
            <a:endParaRPr lang="en-US" altLang="ja-JP" sz="2800" i="1" smtClean="0">
              <a:latin typeface="Times New Roman" panose="02020603050405020304" pitchFamily="18" charset="0"/>
              <a:ea typeface="ＭＳ Ｐゴシック" panose="020B0600070205080204" pitchFamily="34" charset="-128"/>
              <a:cs typeface="Times New Roman" panose="02020603050405020304" pitchFamily="18" charset="0"/>
            </a:endParaRPr>
          </a:p>
        </p:txBody>
      </p:sp>
      <p:sp>
        <p:nvSpPr>
          <p:cNvPr id="2" name="Date Placeholder 1"/>
          <p:cNvSpPr>
            <a:spLocks noGrp="1"/>
          </p:cNvSpPr>
          <p:nvPr>
            <p:ph type="dt" sz="quarter" idx="10"/>
          </p:nvPr>
        </p:nvSpPr>
        <p:spPr>
          <a:xfrm>
            <a:off x="-41275" y="6527800"/>
            <a:ext cx="1149350" cy="279400"/>
          </a:xfrm>
        </p:spPr>
        <p:txBody>
          <a:bodyPr/>
          <a:lstStyle/>
          <a:p>
            <a:pPr>
              <a:defRPr/>
            </a:pPr>
            <a:fld id="{591925D7-C9F4-4F67-9DA1-C1790DC8F42F}" type="datetime1">
              <a:rPr lang="vi-VN"/>
              <a:pPr>
                <a:defRPr/>
              </a:pPr>
              <a:t>21/11/2020</a:t>
            </a:fld>
            <a:endParaRPr lang="en-US" dirty="0"/>
          </a:p>
        </p:txBody>
      </p:sp>
      <p:sp>
        <p:nvSpPr>
          <p:cNvPr id="3" name="Slide Number Placeholder 2"/>
          <p:cNvSpPr>
            <a:spLocks noGrp="1"/>
          </p:cNvSpPr>
          <p:nvPr>
            <p:ph type="sldNum" sz="quarter" idx="12"/>
          </p:nvPr>
        </p:nvSpPr>
        <p:spPr>
          <a:xfrm>
            <a:off x="8458200" y="6457950"/>
            <a:ext cx="395288" cy="279400"/>
          </a:xfrm>
        </p:spPr>
        <p:txBody>
          <a:bodyPr/>
          <a:lstStyle/>
          <a:p>
            <a:pPr>
              <a:defRPr/>
            </a:pPr>
            <a:fld id="{0D6979A5-88F6-4FE9-879E-3AEC4E036B96}" type="slidenum">
              <a:rPr lang="en-US" altLang="en-US"/>
              <a:pPr>
                <a:defRPr/>
              </a:pPr>
              <a:t>26</a:t>
            </a:fld>
            <a:endParaRPr lang="en-US"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715963" y="228600"/>
            <a:ext cx="7772400" cy="914400"/>
          </a:xfrm>
        </p:spPr>
        <p:txBody>
          <a:bodyPr/>
          <a:lstStyle/>
          <a:p>
            <a:pPr eaLnBrk="1" hangingPunct="1"/>
            <a:r>
              <a:rPr lang="en-US" altLang="ja-JP" b="1" smtClean="0">
                <a:ln>
                  <a:noFill/>
                </a:ln>
                <a:solidFill>
                  <a:srgbClr val="FF0000"/>
                </a:solidFill>
                <a:latin typeface="Times New Roman" panose="02020603050405020304" pitchFamily="18" charset="0"/>
              </a:rPr>
              <a:t>Ví dụ vai trò dấu hai chấm</a:t>
            </a:r>
          </a:p>
        </p:txBody>
      </p:sp>
      <p:sp>
        <p:nvSpPr>
          <p:cNvPr id="68611" name="Rectangle 3"/>
          <p:cNvSpPr>
            <a:spLocks noGrp="1" noChangeArrowheads="1"/>
          </p:cNvSpPr>
          <p:nvPr>
            <p:ph idx="1"/>
          </p:nvPr>
        </p:nvSpPr>
        <p:spPr>
          <a:xfrm>
            <a:off x="533400" y="1371600"/>
            <a:ext cx="8305800" cy="5295900"/>
          </a:xfrm>
        </p:spPr>
        <p:txBody>
          <a:bodyPr/>
          <a:lstStyle/>
          <a:p>
            <a:pPr marL="0" indent="0" eaLnBrk="1" hangingPunct="1">
              <a:lnSpc>
                <a:spcPct val="80000"/>
              </a:lnSpc>
              <a:buFontTx/>
              <a:buNone/>
            </a:pPr>
            <a:r>
              <a:rPr lang="en-US" altLang="ja-JP" sz="3000" smtClean="0">
                <a:latin typeface="Times New Roman" panose="02020603050405020304" pitchFamily="18" charset="0"/>
                <a:ea typeface="ＭＳ Ｐゴシック" panose="020B0600070205080204" pitchFamily="34" charset="-128"/>
              </a:rPr>
              <a:t>52.04   Chỉ khâu làm từ bông, đã hoặc chưa đóng gói để bán lẻ.</a:t>
            </a:r>
          </a:p>
          <a:p>
            <a:pPr marL="0" indent="0" eaLnBrk="1" hangingPunct="1">
              <a:lnSpc>
                <a:spcPct val="80000"/>
              </a:lnSpc>
              <a:buFontTx/>
              <a:buNone/>
            </a:pPr>
            <a:r>
              <a:rPr lang="en-US" altLang="ja-JP" sz="3000" smtClean="0">
                <a:latin typeface="Times New Roman" panose="02020603050405020304" pitchFamily="18" charset="0"/>
                <a:ea typeface="ＭＳ Ｐゴシック" panose="020B0600070205080204" pitchFamily="34" charset="-128"/>
              </a:rPr>
              <a:t>	         - Chưa đóng gói để bán lẻ:</a:t>
            </a:r>
          </a:p>
          <a:p>
            <a:pPr marL="0" indent="0" eaLnBrk="1" hangingPunct="1">
              <a:lnSpc>
                <a:spcPct val="80000"/>
              </a:lnSpc>
              <a:buFontTx/>
              <a:buNone/>
            </a:pPr>
            <a:r>
              <a:rPr lang="en-US" altLang="ja-JP" sz="3000" smtClean="0">
                <a:latin typeface="Times New Roman" panose="02020603050405020304" pitchFamily="18" charset="0"/>
                <a:ea typeface="ＭＳ Ｐゴシック" panose="020B0600070205080204" pitchFamily="34" charset="-128"/>
              </a:rPr>
              <a:t>5204.11	- - Có tỷ trọng bông từ 85% trở lên</a:t>
            </a:r>
          </a:p>
          <a:p>
            <a:pPr marL="0" indent="0" eaLnBrk="1" hangingPunct="1">
              <a:lnSpc>
                <a:spcPct val="80000"/>
              </a:lnSpc>
              <a:buFontTx/>
              <a:buNone/>
            </a:pPr>
            <a:r>
              <a:rPr lang="en-US" altLang="ja-JP" sz="3000" smtClean="0">
                <a:latin typeface="Times New Roman" panose="02020603050405020304" pitchFamily="18" charset="0"/>
                <a:ea typeface="ＭＳ Ｐゴシック" panose="020B0600070205080204" pitchFamily="34" charset="-128"/>
              </a:rPr>
              <a:t>5204.19	- - Loại khác</a:t>
            </a:r>
          </a:p>
          <a:p>
            <a:pPr marL="0" indent="0" eaLnBrk="1" hangingPunct="1">
              <a:lnSpc>
                <a:spcPct val="80000"/>
              </a:lnSpc>
              <a:buFontTx/>
              <a:buNone/>
            </a:pPr>
            <a:r>
              <a:rPr lang="en-US" altLang="ja-JP" sz="3000" smtClean="0">
                <a:latin typeface="Times New Roman" panose="02020603050405020304" pitchFamily="18" charset="0"/>
                <a:ea typeface="ＭＳ Ｐゴシック" panose="020B0600070205080204" pitchFamily="34" charset="-128"/>
              </a:rPr>
              <a:t>5204.20	- Đã đóng gói để bán lẻ</a:t>
            </a:r>
          </a:p>
          <a:p>
            <a:pPr marL="0" indent="0" eaLnBrk="1" hangingPunct="1">
              <a:lnSpc>
                <a:spcPct val="80000"/>
              </a:lnSpc>
              <a:buFontTx/>
              <a:buNone/>
            </a:pPr>
            <a:r>
              <a:rPr lang="en-US" altLang="ja-JP" sz="3000" b="1" smtClean="0">
                <a:latin typeface="Times New Roman" panose="02020603050405020304" pitchFamily="18" charset="0"/>
                <a:ea typeface="ＭＳ Ｐゴシック" panose="020B0600070205080204" pitchFamily="34" charset="-128"/>
              </a:rPr>
              <a:t>       </a:t>
            </a:r>
            <a:r>
              <a:rPr lang="en-US" altLang="ja-JP" sz="3000" i="1" smtClean="0">
                <a:latin typeface="Times New Roman" panose="02020603050405020304" pitchFamily="18" charset="0"/>
                <a:ea typeface="ＭＳ Ｐゴシック" panose="020B0600070205080204" pitchFamily="34" charset="-128"/>
              </a:rPr>
              <a:t>(Dấu hai chấm sau từ “bán lẻ” ở cấp độ phân nhóm hàng 1 gạch chỉ ra rằng phân nhóm hàng 1 gạch này còn được phân chia thành các phân nhóm hàng hai gạch, cụ thể là:  “Có tỷ trọng bông từ 85% trở lên” và “loại khác”)</a:t>
            </a:r>
            <a:r>
              <a:rPr lang="en-US" altLang="ja-JP" sz="3000" smtClean="0">
                <a:latin typeface="Times New Roman" panose="02020603050405020304" pitchFamily="18" charset="0"/>
                <a:ea typeface="ＭＳ Ｐゴシック" panose="020B0600070205080204" pitchFamily="34" charset="-128"/>
              </a:rPr>
              <a:t> </a:t>
            </a:r>
          </a:p>
        </p:txBody>
      </p:sp>
      <p:sp>
        <p:nvSpPr>
          <p:cNvPr id="2" name="Date Placeholder 1"/>
          <p:cNvSpPr>
            <a:spLocks noGrp="1"/>
          </p:cNvSpPr>
          <p:nvPr>
            <p:ph type="dt" sz="quarter" idx="10"/>
          </p:nvPr>
        </p:nvSpPr>
        <p:spPr>
          <a:xfrm>
            <a:off x="-152400" y="6388100"/>
            <a:ext cx="1147763" cy="279400"/>
          </a:xfrm>
        </p:spPr>
        <p:txBody>
          <a:bodyPr/>
          <a:lstStyle/>
          <a:p>
            <a:pPr>
              <a:defRPr/>
            </a:pPr>
            <a:fld id="{6E6298F6-7952-46F0-AA64-5A659E2F612F}" type="datetime1">
              <a:rPr lang="vi-VN"/>
              <a:pPr>
                <a:defRPr/>
              </a:pPr>
              <a:t>21/11/2020</a:t>
            </a:fld>
            <a:endParaRPr lang="en-US"/>
          </a:p>
        </p:txBody>
      </p:sp>
      <p:sp>
        <p:nvSpPr>
          <p:cNvPr id="3" name="Slide Number Placeholder 2"/>
          <p:cNvSpPr>
            <a:spLocks noGrp="1"/>
          </p:cNvSpPr>
          <p:nvPr>
            <p:ph type="sldNum" sz="quarter" idx="12"/>
          </p:nvPr>
        </p:nvSpPr>
        <p:spPr>
          <a:xfrm>
            <a:off x="8494713" y="6478588"/>
            <a:ext cx="395287" cy="279400"/>
          </a:xfrm>
        </p:spPr>
        <p:txBody>
          <a:bodyPr/>
          <a:lstStyle/>
          <a:p>
            <a:pPr>
              <a:defRPr/>
            </a:pPr>
            <a:fld id="{48565EB6-C76C-4CE1-ABC9-CAF39871A69D}" type="slidenum">
              <a:rPr lang="en-US" altLang="en-US"/>
              <a:pPr>
                <a:defRPr/>
              </a:pPr>
              <a:t>27</a:t>
            </a:fld>
            <a:endParaRPr lang="en-US"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85800" y="82550"/>
            <a:ext cx="7772400" cy="1219200"/>
          </a:xfrm>
        </p:spPr>
        <p:txBody>
          <a:bodyPr/>
          <a:lstStyle/>
          <a:p>
            <a:pPr eaLnBrk="1" hangingPunct="1"/>
            <a:r>
              <a:rPr lang="en-US" altLang="ja-JP" sz="4800" b="1" smtClean="0">
                <a:ln>
                  <a:noFill/>
                </a:ln>
                <a:solidFill>
                  <a:srgbClr val="FF0000"/>
                </a:solidFill>
                <a:latin typeface="Times New Roman" panose="02020603050405020304" pitchFamily="18" charset="0"/>
              </a:rPr>
              <a:t>Ví dụ vai trò dấu chấm</a:t>
            </a:r>
          </a:p>
        </p:txBody>
      </p:sp>
      <p:sp>
        <p:nvSpPr>
          <p:cNvPr id="70659" name="Rectangle 3"/>
          <p:cNvSpPr>
            <a:spLocks noGrp="1" noChangeArrowheads="1"/>
          </p:cNvSpPr>
          <p:nvPr>
            <p:ph idx="1"/>
          </p:nvPr>
        </p:nvSpPr>
        <p:spPr>
          <a:xfrm>
            <a:off x="419100" y="1524000"/>
            <a:ext cx="8305800" cy="3886200"/>
          </a:xfrm>
        </p:spPr>
        <p:txBody>
          <a:bodyPr/>
          <a:lstStyle/>
          <a:p>
            <a:pPr marL="0" indent="0" eaLnBrk="1" hangingPunct="1">
              <a:buFontTx/>
              <a:buNone/>
            </a:pPr>
            <a:r>
              <a:rPr lang="en-US" altLang="ja-JP" sz="3600" smtClean="0">
                <a:latin typeface="Times New Roman" panose="02020603050405020304" pitchFamily="18" charset="0"/>
                <a:ea typeface="ＭＳ Ｐゴシック" panose="020B0600070205080204" pitchFamily="34" charset="-128"/>
              </a:rPr>
              <a:t>42.03   Hàng may mặc và đồ phụ trợ quần áo bằng da thuộc hoặc bằng da tổng hợp.</a:t>
            </a:r>
          </a:p>
          <a:p>
            <a:pPr marL="0" indent="0" eaLnBrk="1" hangingPunct="1"/>
            <a:endParaRPr lang="en-US" altLang="ja-JP" smtClean="0">
              <a:latin typeface="Times New Roman" panose="02020603050405020304" pitchFamily="18" charset="0"/>
              <a:ea typeface="ＭＳ Ｐゴシック" panose="020B0600070205080204" pitchFamily="34" charset="-128"/>
            </a:endParaRPr>
          </a:p>
          <a:p>
            <a:pPr marL="0" indent="0" eaLnBrk="1" hangingPunct="1">
              <a:buFontTx/>
              <a:buNone/>
            </a:pPr>
            <a:r>
              <a:rPr lang="en-US" altLang="ja-JP" smtClean="0">
                <a:latin typeface="Times New Roman" panose="02020603050405020304" pitchFamily="18" charset="0"/>
                <a:ea typeface="ＭＳ Ｐゴシック" panose="020B0600070205080204" pitchFamily="34" charset="-128"/>
              </a:rPr>
              <a:t>	</a:t>
            </a:r>
            <a:r>
              <a:rPr lang="en-US" altLang="ja-JP" i="1" smtClean="0">
                <a:latin typeface="Times New Roman" panose="02020603050405020304" pitchFamily="18" charset="0"/>
                <a:ea typeface="ＭＳ Ｐゴシック" panose="020B0600070205080204" pitchFamily="34" charset="-128"/>
              </a:rPr>
              <a:t>(Dấu chấm chỉ ra sự kết thúc mô tả của nhóm hàng. Chỉ những mặt hàng mô tả trong đó mới được phân loại theo các diễn giải của nhóm hàng)</a:t>
            </a:r>
          </a:p>
        </p:txBody>
      </p:sp>
      <p:sp>
        <p:nvSpPr>
          <p:cNvPr id="2" name="Date Placeholder 1"/>
          <p:cNvSpPr>
            <a:spLocks noGrp="1"/>
          </p:cNvSpPr>
          <p:nvPr>
            <p:ph type="dt" sz="quarter" idx="10"/>
          </p:nvPr>
        </p:nvSpPr>
        <p:spPr>
          <a:xfrm>
            <a:off x="0" y="6489700"/>
            <a:ext cx="1147763" cy="279400"/>
          </a:xfrm>
        </p:spPr>
        <p:txBody>
          <a:bodyPr/>
          <a:lstStyle/>
          <a:p>
            <a:pPr>
              <a:defRPr/>
            </a:pPr>
            <a:fld id="{B52B6304-7864-461D-9001-3E7675F9DA0F}" type="datetime1">
              <a:rPr lang="vi-VN"/>
              <a:pPr>
                <a:defRPr/>
              </a:pPr>
              <a:t>21/11/2020</a:t>
            </a:fld>
            <a:endParaRPr lang="en-US" dirty="0"/>
          </a:p>
        </p:txBody>
      </p:sp>
      <p:sp>
        <p:nvSpPr>
          <p:cNvPr id="3" name="Slide Number Placeholder 2"/>
          <p:cNvSpPr>
            <a:spLocks noGrp="1"/>
          </p:cNvSpPr>
          <p:nvPr>
            <p:ph type="sldNum" sz="quarter" idx="12"/>
          </p:nvPr>
        </p:nvSpPr>
        <p:spPr>
          <a:xfrm>
            <a:off x="8526463" y="6489700"/>
            <a:ext cx="396875" cy="279400"/>
          </a:xfrm>
        </p:spPr>
        <p:txBody>
          <a:bodyPr/>
          <a:lstStyle/>
          <a:p>
            <a:pPr>
              <a:defRPr/>
            </a:pPr>
            <a:fld id="{E7504E24-A261-4917-B817-3D1CE2DF7EE6}" type="slidenum">
              <a:rPr lang="en-US" altLang="en-US"/>
              <a:pPr>
                <a:defRPr/>
              </a:pPr>
              <a:t>28</a:t>
            </a:fld>
            <a:endParaRPr lang="en-US"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6" name="Rectangle 2"/>
          <p:cNvSpPr>
            <a:spLocks noGrp="1" noChangeArrowheads="1"/>
          </p:cNvSpPr>
          <p:nvPr>
            <p:ph type="ctrTitle"/>
          </p:nvPr>
        </p:nvSpPr>
        <p:spPr>
          <a:xfrm>
            <a:off x="609600" y="1371600"/>
            <a:ext cx="7848600" cy="2209800"/>
          </a:xfrm>
        </p:spPr>
        <p:txBody>
          <a:bodyPr/>
          <a:lstStyle/>
          <a:p>
            <a:pPr eaLnBrk="1" hangingPunct="1"/>
            <a:r>
              <a:rPr lang="en-US" altLang="ja-JP" b="1" smtClean="0">
                <a:ln>
                  <a:noFill/>
                </a:ln>
                <a:solidFill>
                  <a:srgbClr val="FF0000"/>
                </a:solidFill>
                <a:latin typeface="Times New Roman" panose="02020603050405020304" pitchFamily="18" charset="0"/>
              </a:rPr>
              <a:t>DI</a:t>
            </a:r>
            <a:r>
              <a:rPr lang="en-US" altLang="en-US" b="1" smtClean="0">
                <a:ln>
                  <a:noFill/>
                </a:ln>
                <a:solidFill>
                  <a:srgbClr val="FF0000"/>
                </a:solidFill>
                <a:latin typeface="Times New Roman" panose="02020603050405020304" pitchFamily="18" charset="0"/>
              </a:rPr>
              <a:t>ỄN GIẢI CỦA</a:t>
            </a:r>
            <a:br>
              <a:rPr lang="en-US" altLang="en-US" b="1" smtClean="0">
                <a:ln>
                  <a:noFill/>
                </a:ln>
                <a:solidFill>
                  <a:srgbClr val="FF0000"/>
                </a:solidFill>
                <a:latin typeface="Times New Roman" panose="02020603050405020304" pitchFamily="18" charset="0"/>
              </a:rPr>
            </a:br>
            <a:r>
              <a:rPr lang="en-US" altLang="en-US" b="1" smtClean="0">
                <a:ln>
                  <a:noFill/>
                </a:ln>
                <a:solidFill>
                  <a:srgbClr val="FF0000"/>
                </a:solidFill>
                <a:latin typeface="Times New Roman" panose="02020603050405020304" pitchFamily="18" charset="0"/>
              </a:rPr>
              <a:t>CHÚ GIẢI PHÁP LÝ</a:t>
            </a:r>
          </a:p>
        </p:txBody>
      </p:sp>
      <p:sp>
        <p:nvSpPr>
          <p:cNvPr id="2" name="Date Placeholder 1"/>
          <p:cNvSpPr>
            <a:spLocks noGrp="1"/>
          </p:cNvSpPr>
          <p:nvPr>
            <p:ph type="dt" sz="quarter" idx="10"/>
          </p:nvPr>
        </p:nvSpPr>
        <p:spPr>
          <a:xfrm>
            <a:off x="136525" y="6400800"/>
            <a:ext cx="946150" cy="279400"/>
          </a:xfrm>
        </p:spPr>
        <p:txBody>
          <a:bodyPr/>
          <a:lstStyle/>
          <a:p>
            <a:pPr>
              <a:defRPr/>
            </a:pPr>
            <a:fld id="{C2E55366-0B73-4DDA-B9C7-423E20D40551}" type="datetime1">
              <a:rPr lang="vi-VN"/>
              <a:pPr>
                <a:defRPr/>
              </a:pPr>
              <a:t>21/11/2020</a:t>
            </a:fld>
            <a:endParaRPr lang="en-US" dirty="0"/>
          </a:p>
        </p:txBody>
      </p:sp>
      <p:sp>
        <p:nvSpPr>
          <p:cNvPr id="3" name="Slide Number Placeholder 2"/>
          <p:cNvSpPr>
            <a:spLocks noGrp="1"/>
          </p:cNvSpPr>
          <p:nvPr>
            <p:ph type="sldNum" sz="quarter" idx="12"/>
          </p:nvPr>
        </p:nvSpPr>
        <p:spPr>
          <a:xfrm>
            <a:off x="8610600" y="6400800"/>
            <a:ext cx="412750" cy="279400"/>
          </a:xfrm>
        </p:spPr>
        <p:txBody>
          <a:bodyPr/>
          <a:lstStyle/>
          <a:p>
            <a:pPr>
              <a:defRPr/>
            </a:pPr>
            <a:fld id="{00F2C0AC-DD5C-4FD5-9335-99AAE4EDF30B}" type="slidenum">
              <a:rPr lang="en-US" altLang="en-US"/>
              <a:pPr>
                <a:defRPr/>
              </a:pPr>
              <a:t>29</a:t>
            </a:fld>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638175" y="304800"/>
            <a:ext cx="7924800" cy="838200"/>
          </a:xfrm>
        </p:spPr>
        <p:txBody>
          <a:bodyPr/>
          <a:lstStyle/>
          <a:p>
            <a:pPr eaLnBrk="1" hangingPunct="1"/>
            <a:r>
              <a:rPr lang="en-US" altLang="en-US" sz="5000" b="1" smtClean="0">
                <a:ln>
                  <a:noFill/>
                </a:ln>
                <a:solidFill>
                  <a:srgbClr val="FF0000"/>
                </a:solidFill>
                <a:latin typeface="Times New Roman" panose="02020603050405020304" pitchFamily="18" charset="0"/>
              </a:rPr>
              <a:t>1/ Mục tiêu bài giảng</a:t>
            </a:r>
          </a:p>
        </p:txBody>
      </p:sp>
      <p:sp>
        <p:nvSpPr>
          <p:cNvPr id="21507" name="Rectangle 3"/>
          <p:cNvSpPr>
            <a:spLocks noGrp="1" noChangeArrowheads="1"/>
          </p:cNvSpPr>
          <p:nvPr>
            <p:ph type="subTitle" idx="1"/>
          </p:nvPr>
        </p:nvSpPr>
        <p:spPr>
          <a:xfrm>
            <a:off x="152400" y="1755775"/>
            <a:ext cx="8793163" cy="4038600"/>
          </a:xfrm>
        </p:spPr>
        <p:txBody>
          <a:bodyPr>
            <a:normAutofit fontScale="92500"/>
          </a:bodyPr>
          <a:lstStyle/>
          <a:p>
            <a:pPr algn="l" eaLnBrk="1" hangingPunct="1"/>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Cung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cấp</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nội</a:t>
            </a:r>
            <a:r>
              <a:rPr lang="en-US" altLang="en-US" sz="3400" dirty="0" smtClean="0">
                <a:latin typeface="Times New Roman" panose="02020603050405020304" pitchFamily="18" charset="0"/>
              </a:rPr>
              <a:t> dung </a:t>
            </a:r>
            <a:r>
              <a:rPr lang="en-US" altLang="en-US" sz="3400" dirty="0" err="1" smtClean="0">
                <a:latin typeface="Times New Roman" panose="02020603050405020304" pitchFamily="18" charset="0"/>
              </a:rPr>
              <a:t>tổng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quát</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về</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Công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ước</a:t>
            </a:r>
            <a:r>
              <a:rPr lang="en-US" altLang="en-US" sz="3400" dirty="0" smtClean="0">
                <a:latin typeface="Times New Roman" panose="02020603050405020304" pitchFamily="18" charset="0"/>
              </a:rPr>
              <a:t> HS: </a:t>
            </a:r>
            <a:endParaRPr lang="en-US" altLang="en-US" sz="3400" dirty="0" smtClean="0">
              <a:latin typeface="Times New Roman" panose="02020603050405020304" pitchFamily="18" charset="0"/>
            </a:endParaRPr>
          </a:p>
          <a:p>
            <a:pPr algn="l" eaLnBrk="1" hangingPunct="1"/>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Lịch</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sử</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hình</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thành</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và</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phát</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triển</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của</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công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ước</a:t>
            </a:r>
            <a:r>
              <a:rPr lang="en-US" altLang="en-US" sz="3400" dirty="0" smtClean="0">
                <a:latin typeface="Times New Roman" panose="02020603050405020304" pitchFamily="18" charset="0"/>
              </a:rPr>
              <a:t> HS  </a:t>
            </a:r>
          </a:p>
          <a:p>
            <a:pPr algn="l" eaLnBrk="1" hangingPunct="1"/>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Vai</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trò</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và</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sự</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điều</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hành</a:t>
            </a:r>
            <a:r>
              <a:rPr lang="en-US" altLang="en-US" sz="3400" dirty="0" smtClean="0">
                <a:latin typeface="Times New Roman" panose="02020603050405020304" pitchFamily="18" charset="0"/>
              </a:rPr>
              <a:t> HS</a:t>
            </a:r>
          </a:p>
          <a:p>
            <a:pPr algn="l" eaLnBrk="1" hangingPunct="1"/>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Cấu</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trúc</a:t>
            </a:r>
            <a:r>
              <a:rPr lang="en-US" altLang="en-US" sz="3400" dirty="0" smtClean="0">
                <a:latin typeface="Times New Roman" panose="02020603050405020304" pitchFamily="18" charset="0"/>
              </a:rPr>
              <a:t> HS</a:t>
            </a:r>
          </a:p>
          <a:p>
            <a:pPr algn="l" eaLnBrk="1" hangingPunct="1"/>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Các</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diễn</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đạt</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dùng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trong</a:t>
            </a:r>
            <a:r>
              <a:rPr lang="en-US" altLang="en-US" sz="3400" dirty="0" smtClean="0">
                <a:latin typeface="Times New Roman" panose="02020603050405020304" pitchFamily="18" charset="0"/>
              </a:rPr>
              <a:t> HS </a:t>
            </a:r>
          </a:p>
          <a:p>
            <a:pPr algn="l" eaLnBrk="1" hangingPunct="1"/>
            <a:r>
              <a:rPr lang="en-US" altLang="en-US" sz="3400" dirty="0" smtClean="0">
                <a:latin typeface="Times New Roman" panose="02020603050405020304" pitchFamily="18" charset="0"/>
              </a:rPr>
              <a:t>+ </a:t>
            </a:r>
            <a:r>
              <a:rPr lang="en-US" altLang="en-US" sz="3400" dirty="0" smtClean="0">
                <a:latin typeface="Times New Roman" panose="02020603050405020304" pitchFamily="18" charset="0"/>
              </a:rPr>
              <a:t>Ý </a:t>
            </a:r>
            <a:r>
              <a:rPr lang="en-US" altLang="en-US" sz="3400" dirty="0" err="1" smtClean="0">
                <a:latin typeface="Times New Roman" panose="02020603050405020304" pitchFamily="18" charset="0"/>
              </a:rPr>
              <a:t>nghĩa</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pháp</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lý</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của</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các</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ấn</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phẩm</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bổ</a:t>
            </a:r>
            <a:r>
              <a:rPr lang="en-US" altLang="en-US" sz="3400" dirty="0" smtClean="0">
                <a:latin typeface="Times New Roman" panose="02020603050405020304" pitchFamily="18" charset="0"/>
              </a:rPr>
              <a:t> sung</a:t>
            </a:r>
          </a:p>
        </p:txBody>
      </p:sp>
      <p:sp>
        <p:nvSpPr>
          <p:cNvPr id="2" name="Date Placeholder 1"/>
          <p:cNvSpPr>
            <a:spLocks noGrp="1"/>
          </p:cNvSpPr>
          <p:nvPr>
            <p:ph type="dt" sz="quarter" idx="10"/>
          </p:nvPr>
        </p:nvSpPr>
        <p:spPr>
          <a:xfrm>
            <a:off x="0" y="6532563"/>
            <a:ext cx="1022350" cy="292100"/>
          </a:xfrm>
        </p:spPr>
        <p:txBody>
          <a:bodyPr/>
          <a:lstStyle/>
          <a:p>
            <a:pPr>
              <a:defRPr/>
            </a:pPr>
            <a:fld id="{F66043A5-93D4-424A-9561-798366C1DEBD}" type="datetime1">
              <a:rPr lang="vi-VN"/>
              <a:pPr>
                <a:defRPr/>
              </a:pPr>
              <a:t>21/11/2020</a:t>
            </a:fld>
            <a:endParaRPr lang="en-US" dirty="0"/>
          </a:p>
        </p:txBody>
      </p:sp>
      <p:sp>
        <p:nvSpPr>
          <p:cNvPr id="3" name="Slide Number Placeholder 2"/>
          <p:cNvSpPr>
            <a:spLocks noGrp="1"/>
          </p:cNvSpPr>
          <p:nvPr>
            <p:ph type="sldNum" sz="quarter" idx="12"/>
          </p:nvPr>
        </p:nvSpPr>
        <p:spPr>
          <a:xfrm>
            <a:off x="8531225" y="6392863"/>
            <a:ext cx="414338" cy="279400"/>
          </a:xfrm>
        </p:spPr>
        <p:txBody>
          <a:bodyPr/>
          <a:lstStyle/>
          <a:p>
            <a:pPr>
              <a:defRPr/>
            </a:pPr>
            <a:fld id="{B07A21DD-D696-4E40-9E34-6BEC14BB710E}" type="slidenum">
              <a:rPr lang="en-US" altLang="en-US"/>
              <a:pPr>
                <a:defRPr/>
              </a:pPr>
              <a:t>3</a:t>
            </a:fld>
            <a:endParaRPr lang="en-US" alt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4754" name="Rectangle 2"/>
          <p:cNvSpPr>
            <a:spLocks noGrp="1" noChangeArrowheads="1"/>
          </p:cNvSpPr>
          <p:nvPr>
            <p:ph type="ctrTitle"/>
          </p:nvPr>
        </p:nvSpPr>
        <p:spPr>
          <a:xfrm>
            <a:off x="609600" y="228600"/>
            <a:ext cx="7848600" cy="1676400"/>
          </a:xfrm>
        </p:spPr>
        <p:txBody>
          <a:bodyPr/>
          <a:lstStyle/>
          <a:p>
            <a:pPr eaLnBrk="1" hangingPunct="1"/>
            <a:r>
              <a:rPr lang="en-US" altLang="en-US" b="1" smtClean="0">
                <a:ln>
                  <a:noFill/>
                </a:ln>
                <a:solidFill>
                  <a:srgbClr val="FF0000"/>
                </a:solidFill>
                <a:latin typeface="Times New Roman" panose="02020603050405020304" pitchFamily="18" charset="0"/>
              </a:rPr>
              <a:t>Chú giải pháp lý - sự áp dụng của chúng</a:t>
            </a:r>
          </a:p>
        </p:txBody>
      </p:sp>
      <p:sp>
        <p:nvSpPr>
          <p:cNvPr id="74755" name="Rectangle 3"/>
          <p:cNvSpPr>
            <a:spLocks noGrp="1" noChangeArrowheads="1"/>
          </p:cNvSpPr>
          <p:nvPr>
            <p:ph type="subTitle" idx="1"/>
          </p:nvPr>
        </p:nvSpPr>
        <p:spPr>
          <a:xfrm>
            <a:off x="685800" y="2133600"/>
            <a:ext cx="8001000" cy="4038600"/>
          </a:xfrm>
          <a:noFill/>
        </p:spPr>
        <p:txBody>
          <a:bodyPr/>
          <a:lstStyle/>
          <a:p>
            <a:pPr algn="l" eaLnBrk="1" hangingPunct="1"/>
            <a:r>
              <a:rPr lang="en-US" altLang="ja-JP" sz="3000" b="1" u="sng" smtClean="0">
                <a:latin typeface="Times New Roman" panose="02020603050405020304" pitchFamily="18" charset="0"/>
                <a:ea typeface="ＭＳ Ｐゴシック" panose="020B0600070205080204" pitchFamily="34" charset="-128"/>
              </a:rPr>
              <a:t>Chức năng</a:t>
            </a:r>
            <a:r>
              <a:rPr lang="en-US" altLang="ja-JP" sz="3000" b="1" smtClean="0">
                <a:latin typeface="Times New Roman" panose="02020603050405020304" pitchFamily="18" charset="0"/>
                <a:ea typeface="ＭＳ Ｐゴシック" panose="020B0600070205080204" pitchFamily="34" charset="-128"/>
              </a:rPr>
              <a:t>: </a:t>
            </a:r>
            <a:r>
              <a:rPr lang="en-US" altLang="ja-JP" sz="3000" smtClean="0">
                <a:latin typeface="Times New Roman" panose="02020603050405020304" pitchFamily="18" charset="0"/>
                <a:ea typeface="ＭＳ Ｐゴシック" panose="020B0600070205080204" pitchFamily="34" charset="-128"/>
              </a:rPr>
              <a:t>Xác định phạm vi và giới hạn cụ thể của từng Phần, Chương, Nhóm, Phân nhóm</a:t>
            </a:r>
          </a:p>
          <a:p>
            <a:pPr algn="l" eaLnBrk="1" hangingPunct="1"/>
            <a:r>
              <a:rPr lang="en-US" altLang="ja-JP" sz="3000" b="1" u="sng" smtClean="0">
                <a:latin typeface="Times New Roman" panose="02020603050405020304" pitchFamily="18" charset="0"/>
                <a:ea typeface="ＭＳ Ｐゴシック" panose="020B0600070205080204" pitchFamily="34" charset="-128"/>
              </a:rPr>
              <a:t>Chú giải Phần, Chương</a:t>
            </a:r>
            <a:r>
              <a:rPr lang="en-US" altLang="ja-JP" sz="3000" b="1" smtClean="0">
                <a:latin typeface="Times New Roman" panose="02020603050405020304" pitchFamily="18" charset="0"/>
                <a:ea typeface="ＭＳ Ｐゴシック" panose="020B0600070205080204" pitchFamily="34" charset="-128"/>
              </a:rPr>
              <a:t>: </a:t>
            </a:r>
            <a:r>
              <a:rPr lang="en-US" altLang="ja-JP" sz="3000" smtClean="0">
                <a:latin typeface="Times New Roman" panose="02020603050405020304" pitchFamily="18" charset="0"/>
                <a:ea typeface="ＭＳ Ｐゴシック" panose="020B0600070205080204" pitchFamily="34" charset="-128"/>
              </a:rPr>
              <a:t>Chú giải này xác định phạm vi của từng Phần, Chương và Nhóm hàng (tới 4 số) </a:t>
            </a:r>
          </a:p>
          <a:p>
            <a:pPr algn="l" eaLnBrk="1" hangingPunct="1"/>
            <a:r>
              <a:rPr lang="en-US" altLang="ja-JP" sz="3000" b="1" u="sng" smtClean="0">
                <a:latin typeface="Times New Roman" panose="02020603050405020304" pitchFamily="18" charset="0"/>
                <a:ea typeface="ＭＳ Ｐゴシック" panose="020B0600070205080204" pitchFamily="34" charset="-128"/>
              </a:rPr>
              <a:t>Chú giải Phân nhóm</a:t>
            </a:r>
            <a:r>
              <a:rPr lang="en-US" altLang="ja-JP" sz="3000" b="1" smtClean="0">
                <a:latin typeface="Times New Roman" panose="02020603050405020304" pitchFamily="18" charset="0"/>
                <a:ea typeface="ＭＳ Ｐゴシック" panose="020B0600070205080204" pitchFamily="34" charset="-128"/>
              </a:rPr>
              <a:t>: </a:t>
            </a:r>
            <a:r>
              <a:rPr lang="en-US" altLang="ja-JP" sz="3000" smtClean="0">
                <a:latin typeface="Times New Roman" panose="02020603050405020304" pitchFamily="18" charset="0"/>
                <a:ea typeface="ＭＳ Ｐゴシック" panose="020B0600070205080204" pitchFamily="34" charset="-128"/>
              </a:rPr>
              <a:t>Chú giải này chỉ diễn giải cho phân nhóm</a:t>
            </a:r>
          </a:p>
        </p:txBody>
      </p:sp>
      <p:sp>
        <p:nvSpPr>
          <p:cNvPr id="2" name="Date Placeholder 1"/>
          <p:cNvSpPr>
            <a:spLocks noGrp="1"/>
          </p:cNvSpPr>
          <p:nvPr>
            <p:ph type="dt" sz="quarter" idx="10"/>
          </p:nvPr>
        </p:nvSpPr>
        <p:spPr>
          <a:xfrm>
            <a:off x="0" y="6400800"/>
            <a:ext cx="947738" cy="279400"/>
          </a:xfrm>
        </p:spPr>
        <p:txBody>
          <a:bodyPr/>
          <a:lstStyle/>
          <a:p>
            <a:pPr>
              <a:defRPr/>
            </a:pPr>
            <a:fld id="{6DE0264E-03E7-4F81-BCF5-B072AA3BFBBF}" type="datetime1">
              <a:rPr lang="vi-VN"/>
              <a:pPr>
                <a:defRPr/>
              </a:pPr>
              <a:t>21/11/2020</a:t>
            </a:fld>
            <a:endParaRPr lang="en-US" dirty="0"/>
          </a:p>
        </p:txBody>
      </p:sp>
      <p:sp>
        <p:nvSpPr>
          <p:cNvPr id="3" name="Slide Number Placeholder 2"/>
          <p:cNvSpPr>
            <a:spLocks noGrp="1"/>
          </p:cNvSpPr>
          <p:nvPr>
            <p:ph type="sldNum" sz="quarter" idx="12"/>
          </p:nvPr>
        </p:nvSpPr>
        <p:spPr>
          <a:xfrm>
            <a:off x="8458200" y="6384925"/>
            <a:ext cx="412750" cy="279400"/>
          </a:xfrm>
        </p:spPr>
        <p:txBody>
          <a:bodyPr/>
          <a:lstStyle/>
          <a:p>
            <a:pPr>
              <a:defRPr/>
            </a:pPr>
            <a:fld id="{60B1D144-DCA1-48A0-A102-016B3613244F}" type="slidenum">
              <a:rPr lang="en-US" altLang="en-US"/>
              <a:pPr>
                <a:defRPr/>
              </a:pPr>
              <a:t>30</a:t>
            </a:fld>
            <a:endParaRPr lang="en-US"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6802" name="Rectangle 2"/>
          <p:cNvSpPr>
            <a:spLocks noGrp="1" noChangeArrowheads="1"/>
          </p:cNvSpPr>
          <p:nvPr>
            <p:ph type="ctrTitle"/>
          </p:nvPr>
        </p:nvSpPr>
        <p:spPr>
          <a:xfrm>
            <a:off x="-152400" y="76200"/>
            <a:ext cx="9175750" cy="1676400"/>
          </a:xfrm>
        </p:spPr>
        <p:txBody>
          <a:bodyPr/>
          <a:lstStyle/>
          <a:p>
            <a:pPr eaLnBrk="1" hangingPunct="1"/>
            <a:r>
              <a:rPr lang="en-US" altLang="en-US" b="1" smtClean="0">
                <a:ln>
                  <a:noFill/>
                </a:ln>
                <a:solidFill>
                  <a:srgbClr val="FF0000"/>
                </a:solidFill>
                <a:latin typeface="Times New Roman" panose="02020603050405020304" pitchFamily="18" charset="0"/>
              </a:rPr>
              <a:t>Cách diễn giải của</a:t>
            </a:r>
            <a:br>
              <a:rPr lang="en-US" altLang="en-US" b="1" smtClean="0">
                <a:ln>
                  <a:noFill/>
                </a:ln>
                <a:solidFill>
                  <a:srgbClr val="FF0000"/>
                </a:solidFill>
                <a:latin typeface="Times New Roman" panose="02020603050405020304" pitchFamily="18" charset="0"/>
              </a:rPr>
            </a:br>
            <a:r>
              <a:rPr lang="en-US" altLang="en-US" b="1" smtClean="0">
                <a:ln>
                  <a:noFill/>
                </a:ln>
                <a:solidFill>
                  <a:srgbClr val="FF0000"/>
                </a:solidFill>
                <a:latin typeface="Times New Roman" panose="02020603050405020304" pitchFamily="18" charset="0"/>
              </a:rPr>
              <a:t>Chú giải pháp lý</a:t>
            </a:r>
            <a:endParaRPr lang="en-US" altLang="en-US" sz="3600" b="1" smtClean="0">
              <a:ln>
                <a:noFill/>
              </a:ln>
              <a:solidFill>
                <a:srgbClr val="FF0000"/>
              </a:solidFill>
              <a:latin typeface="Times New Roman" panose="02020603050405020304" pitchFamily="18" charset="0"/>
              <a:ea typeface="ＭＳ Ｐゴシック" panose="020B0600070205080204" pitchFamily="34" charset="-128"/>
            </a:endParaRPr>
          </a:p>
        </p:txBody>
      </p:sp>
      <p:sp>
        <p:nvSpPr>
          <p:cNvPr id="76803" name="Rectangle 3"/>
          <p:cNvSpPr>
            <a:spLocks noGrp="1" noChangeArrowheads="1"/>
          </p:cNvSpPr>
          <p:nvPr>
            <p:ph type="subTitle" idx="1"/>
          </p:nvPr>
        </p:nvSpPr>
        <p:spPr>
          <a:xfrm>
            <a:off x="393700" y="1778000"/>
            <a:ext cx="8229600" cy="4572000"/>
          </a:xfrm>
          <a:noFill/>
        </p:spPr>
        <p:txBody>
          <a:bodyPr/>
          <a:lstStyle/>
          <a:p>
            <a:pPr algn="l" eaLnBrk="1" hangingPunct="1">
              <a:lnSpc>
                <a:spcPct val="90000"/>
              </a:lnSpc>
            </a:pPr>
            <a:r>
              <a:rPr lang="en-US" altLang="ja-JP" sz="3000" b="1" u="sng" smtClean="0">
                <a:latin typeface="Times New Roman" panose="02020603050405020304" pitchFamily="18" charset="0"/>
                <a:ea typeface="ＭＳ Ｐゴシック" panose="020B0600070205080204" pitchFamily="34" charset="-128"/>
              </a:rPr>
              <a:t>Chú giải loại trừ</a:t>
            </a:r>
            <a:r>
              <a:rPr lang="en-US" altLang="ja-JP" sz="3000" b="1" smtClean="0">
                <a:latin typeface="Times New Roman" panose="02020603050405020304" pitchFamily="18" charset="0"/>
                <a:ea typeface="ＭＳ Ｐゴシック" panose="020B0600070205080204" pitchFamily="34" charset="-128"/>
              </a:rPr>
              <a:t>: </a:t>
            </a:r>
            <a:r>
              <a:rPr lang="en-US" altLang="ja-JP" sz="3000" smtClean="0">
                <a:latin typeface="Times New Roman" panose="02020603050405020304" pitchFamily="18" charset="0"/>
                <a:ea typeface="ＭＳ Ｐゴシック" panose="020B0600070205080204" pitchFamily="34" charset="-128"/>
              </a:rPr>
              <a:t>Giới hạn phạm vi của Phần, chương, nhóm và phân nhóm</a:t>
            </a:r>
          </a:p>
          <a:p>
            <a:pPr algn="l" eaLnBrk="1" hangingPunct="1">
              <a:lnSpc>
                <a:spcPct val="90000"/>
              </a:lnSpc>
            </a:pPr>
            <a:r>
              <a:rPr lang="en-US" altLang="ja-JP" sz="3000" b="1" u="sng" smtClean="0">
                <a:latin typeface="Times New Roman" panose="02020603050405020304" pitchFamily="18" charset="0"/>
                <a:ea typeface="ＭＳ Ｐゴシック" panose="020B0600070205080204" pitchFamily="34" charset="-128"/>
              </a:rPr>
              <a:t>Chú giải định nghĩa</a:t>
            </a:r>
            <a:r>
              <a:rPr lang="en-US" altLang="ja-JP" sz="3000" b="1" smtClean="0">
                <a:latin typeface="Times New Roman" panose="02020603050405020304" pitchFamily="18" charset="0"/>
                <a:ea typeface="ＭＳ Ｐゴシック" panose="020B0600070205080204" pitchFamily="34" charset="-128"/>
              </a:rPr>
              <a:t>: </a:t>
            </a:r>
            <a:r>
              <a:rPr lang="en-US" altLang="ja-JP" sz="3000" smtClean="0">
                <a:latin typeface="Times New Roman" panose="02020603050405020304" pitchFamily="18" charset="0"/>
                <a:ea typeface="ＭＳ Ｐゴシック" panose="020B0600070205080204" pitchFamily="34" charset="-128"/>
              </a:rPr>
              <a:t>Khái niệm phạm vi của các từ, nhóm từ hay các diễn đạt khác</a:t>
            </a:r>
          </a:p>
          <a:p>
            <a:pPr algn="l" eaLnBrk="1" hangingPunct="1">
              <a:lnSpc>
                <a:spcPct val="90000"/>
              </a:lnSpc>
            </a:pPr>
            <a:r>
              <a:rPr lang="en-US" altLang="ja-JP" sz="3000" b="1" u="sng" smtClean="0">
                <a:latin typeface="Times New Roman" panose="02020603050405020304" pitchFamily="18" charset="0"/>
                <a:ea typeface="ＭＳ Ｐゴシック" panose="020B0600070205080204" pitchFamily="34" charset="-128"/>
              </a:rPr>
              <a:t>Chú giải định hướng</a:t>
            </a:r>
            <a:r>
              <a:rPr lang="en-US" altLang="ja-JP" sz="3000" b="1" smtClean="0">
                <a:latin typeface="Times New Roman" panose="02020603050405020304" pitchFamily="18" charset="0"/>
                <a:ea typeface="ＭＳ Ｐゴシック" panose="020B0600070205080204" pitchFamily="34" charset="-128"/>
              </a:rPr>
              <a:t>: </a:t>
            </a:r>
            <a:r>
              <a:rPr lang="en-US" altLang="ja-JP" sz="3000" smtClean="0">
                <a:latin typeface="Times New Roman" panose="02020603050405020304" pitchFamily="18" charset="0"/>
                <a:ea typeface="ＭＳ Ｐゴシック" panose="020B0600070205080204" pitchFamily="34" charset="-128"/>
              </a:rPr>
              <a:t>Định hướng để làm thế nào phân loại một hàng hóa cụ thể</a:t>
            </a:r>
          </a:p>
          <a:p>
            <a:pPr algn="l" eaLnBrk="1" hangingPunct="1">
              <a:lnSpc>
                <a:spcPct val="90000"/>
              </a:lnSpc>
            </a:pPr>
            <a:r>
              <a:rPr lang="en-US" altLang="ja-JP" sz="3000" b="1" u="sng" smtClean="0">
                <a:latin typeface="Times New Roman" panose="02020603050405020304" pitchFamily="18" charset="0"/>
                <a:ea typeface="ＭＳ Ｐゴシック" panose="020B0600070205080204" pitchFamily="34" charset="-128"/>
              </a:rPr>
              <a:t>Chú giải bao gồm</a:t>
            </a:r>
            <a:r>
              <a:rPr lang="en-US" altLang="ja-JP" sz="3000" b="1" smtClean="0">
                <a:latin typeface="Times New Roman" panose="02020603050405020304" pitchFamily="18" charset="0"/>
                <a:ea typeface="ＭＳ Ｐゴシック" panose="020B0600070205080204" pitchFamily="34" charset="-128"/>
              </a:rPr>
              <a:t>: </a:t>
            </a:r>
            <a:r>
              <a:rPr lang="en-US" altLang="ja-JP" sz="3000" smtClean="0">
                <a:latin typeface="Times New Roman" panose="02020603050405020304" pitchFamily="18" charset="0"/>
                <a:ea typeface="ＭＳ Ｐゴシック" panose="020B0600070205080204" pitchFamily="34" charset="-128"/>
              </a:rPr>
              <a:t>Bao trùm một danh sách không giới hạn các ví dụ hàng hóa điển hình được phân loại vào một nhóm cụ thể</a:t>
            </a:r>
          </a:p>
        </p:txBody>
      </p:sp>
      <p:sp>
        <p:nvSpPr>
          <p:cNvPr id="2" name="Date Placeholder 1"/>
          <p:cNvSpPr>
            <a:spLocks noGrp="1"/>
          </p:cNvSpPr>
          <p:nvPr>
            <p:ph type="dt" sz="quarter" idx="10"/>
          </p:nvPr>
        </p:nvSpPr>
        <p:spPr>
          <a:xfrm>
            <a:off x="-228600" y="6400800"/>
            <a:ext cx="1149350" cy="279400"/>
          </a:xfrm>
        </p:spPr>
        <p:txBody>
          <a:bodyPr/>
          <a:lstStyle/>
          <a:p>
            <a:pPr>
              <a:defRPr/>
            </a:pPr>
            <a:fld id="{E59A1BAB-9E9A-4EE4-88F2-E115C5129D21}" type="datetime1">
              <a:rPr lang="vi-VN"/>
              <a:pPr>
                <a:defRPr/>
              </a:pPr>
              <a:t>21/11/2020</a:t>
            </a:fld>
            <a:endParaRPr lang="en-US" dirty="0"/>
          </a:p>
        </p:txBody>
      </p:sp>
      <p:sp>
        <p:nvSpPr>
          <p:cNvPr id="3" name="Slide Number Placeholder 2"/>
          <p:cNvSpPr>
            <a:spLocks noGrp="1"/>
          </p:cNvSpPr>
          <p:nvPr>
            <p:ph type="sldNum" sz="quarter" idx="12"/>
          </p:nvPr>
        </p:nvSpPr>
        <p:spPr>
          <a:xfrm>
            <a:off x="8610600" y="6540500"/>
            <a:ext cx="412750" cy="279400"/>
          </a:xfrm>
        </p:spPr>
        <p:txBody>
          <a:bodyPr/>
          <a:lstStyle/>
          <a:p>
            <a:pPr>
              <a:defRPr/>
            </a:pPr>
            <a:fld id="{03609F7D-A054-4550-86EA-F834B6EB3AD3}" type="slidenum">
              <a:rPr lang="en-US" altLang="en-US"/>
              <a:pPr>
                <a:defRPr/>
              </a:pPr>
              <a:t>31</a:t>
            </a:fld>
            <a:endParaRPr lang="en-US"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685800" y="258763"/>
            <a:ext cx="7772400" cy="1341437"/>
          </a:xfrm>
        </p:spPr>
        <p:txBody>
          <a:bodyPr/>
          <a:lstStyle/>
          <a:p>
            <a:pPr eaLnBrk="1" hangingPunct="1"/>
            <a:r>
              <a:rPr lang="en-US" altLang="ja-JP" b="1" smtClean="0">
                <a:ln>
                  <a:noFill/>
                </a:ln>
                <a:solidFill>
                  <a:srgbClr val="FF0000"/>
                </a:solidFill>
                <a:latin typeface="Times New Roman" panose="02020603050405020304" pitchFamily="18" charset="0"/>
              </a:rPr>
              <a:t>CHÚ GIẢI LOẠI TRỪ</a:t>
            </a:r>
          </a:p>
        </p:txBody>
      </p:sp>
      <p:sp>
        <p:nvSpPr>
          <p:cNvPr id="78851" name="Rectangle 3"/>
          <p:cNvSpPr>
            <a:spLocks noGrp="1" noChangeArrowheads="1"/>
          </p:cNvSpPr>
          <p:nvPr>
            <p:ph idx="1"/>
          </p:nvPr>
        </p:nvSpPr>
        <p:spPr>
          <a:xfrm>
            <a:off x="152400" y="1447800"/>
            <a:ext cx="8839200" cy="4724400"/>
          </a:xfrm>
        </p:spPr>
        <p:txBody>
          <a:bodyPr/>
          <a:lstStyle/>
          <a:p>
            <a:pPr eaLnBrk="1" hangingPunct="1">
              <a:lnSpc>
                <a:spcPct val="90000"/>
              </a:lnSpc>
              <a:buFontTx/>
              <a:buNone/>
            </a:pPr>
            <a:r>
              <a:rPr lang="en-US" altLang="ja-JP" sz="3000" smtClean="0">
                <a:latin typeface="Times New Roman" panose="02020603050405020304" pitchFamily="18" charset="0"/>
                <a:ea typeface="ＭＳ Ｐゴシック" panose="020B0600070205080204" pitchFamily="34" charset="-128"/>
              </a:rPr>
              <a:t>(Ví dụ):</a:t>
            </a:r>
          </a:p>
          <a:p>
            <a:pPr eaLnBrk="1" hangingPunct="1">
              <a:lnSpc>
                <a:spcPct val="90000"/>
              </a:lnSpc>
              <a:buFontTx/>
              <a:buNone/>
            </a:pPr>
            <a:r>
              <a:rPr lang="en-US" altLang="ja-JP" sz="3000" smtClean="0">
                <a:latin typeface="Times New Roman" panose="02020603050405020304" pitchFamily="18" charset="0"/>
                <a:ea typeface="ＭＳ Ｐゴシック" panose="020B0600070205080204" pitchFamily="34" charset="-128"/>
              </a:rPr>
              <a:t>	</a:t>
            </a:r>
            <a:r>
              <a:rPr lang="en-US" altLang="ja-JP" sz="3000" b="1" smtClean="0">
                <a:latin typeface="Times New Roman" panose="02020603050405020304" pitchFamily="18" charset="0"/>
                <a:ea typeface="ＭＳ Ｐゴシック" panose="020B0600070205080204" pitchFamily="34" charset="-128"/>
              </a:rPr>
              <a:t>Chú giải 1 Chương 17</a:t>
            </a:r>
          </a:p>
          <a:p>
            <a:pPr eaLnBrk="1" hangingPunct="1">
              <a:lnSpc>
                <a:spcPct val="90000"/>
              </a:lnSpc>
              <a:buFontTx/>
              <a:buNone/>
            </a:pPr>
            <a:r>
              <a:rPr lang="en-US" altLang="ja-JP" sz="3000" smtClean="0">
                <a:latin typeface="Times New Roman" panose="02020603050405020304" pitchFamily="18" charset="0"/>
                <a:ea typeface="ＭＳ Ｐゴシック" panose="020B0600070205080204" pitchFamily="34" charset="-128"/>
              </a:rPr>
              <a:t>“1.- Chương này </a:t>
            </a:r>
            <a:r>
              <a:rPr lang="en-US" altLang="ja-JP" sz="3000" b="1" u="sng" smtClean="0">
                <a:latin typeface="Times New Roman" panose="02020603050405020304" pitchFamily="18" charset="0"/>
                <a:ea typeface="ＭＳ Ｐゴシック" panose="020B0600070205080204" pitchFamily="34" charset="-128"/>
              </a:rPr>
              <a:t>không bao gồm</a:t>
            </a:r>
            <a:r>
              <a:rPr lang="en-US" altLang="ja-JP" sz="3000" smtClean="0">
                <a:latin typeface="Times New Roman" panose="02020603050405020304" pitchFamily="18" charset="0"/>
                <a:ea typeface="ＭＳ Ｐゴシック" panose="020B0600070205080204" pitchFamily="34" charset="-128"/>
              </a:rPr>
              <a:t>:</a:t>
            </a:r>
          </a:p>
          <a:p>
            <a:pPr eaLnBrk="1" hangingPunct="1">
              <a:lnSpc>
                <a:spcPct val="90000"/>
              </a:lnSpc>
              <a:buFontTx/>
              <a:buNone/>
            </a:pPr>
            <a:r>
              <a:rPr lang="en-US" altLang="ja-JP" sz="3000" smtClean="0">
                <a:latin typeface="Times New Roman" panose="02020603050405020304" pitchFamily="18" charset="0"/>
                <a:ea typeface="ＭＳ Ｐゴシック" panose="020B0600070205080204" pitchFamily="34" charset="-128"/>
              </a:rPr>
              <a:t>	(a) Kẹo đường có chứa ca cao (thuộc nhóm 18.06)</a:t>
            </a:r>
          </a:p>
          <a:p>
            <a:pPr eaLnBrk="1" hangingPunct="1">
              <a:lnSpc>
                <a:spcPct val="90000"/>
              </a:lnSpc>
              <a:buFontTx/>
              <a:buNone/>
            </a:pPr>
            <a:r>
              <a:rPr lang="en-US" altLang="ja-JP" sz="3000" smtClean="0">
                <a:latin typeface="Times New Roman" panose="02020603050405020304" pitchFamily="18" charset="0"/>
                <a:ea typeface="ＭＳ Ｐゴシック" panose="020B0600070205080204" pitchFamily="34" charset="-128"/>
              </a:rPr>
              <a:t>	(b) Đường tinh khiết về mặt hóa học (trừ đường sucrose, lactose, maltose, glucose and fructose) hoặc các sản phẩm khác của nhóm 29.40; hoặc</a:t>
            </a:r>
          </a:p>
          <a:p>
            <a:pPr eaLnBrk="1" hangingPunct="1">
              <a:lnSpc>
                <a:spcPct val="90000"/>
              </a:lnSpc>
              <a:buFontTx/>
              <a:buNone/>
            </a:pPr>
            <a:r>
              <a:rPr lang="en-US" altLang="ja-JP" sz="3000" smtClean="0">
                <a:latin typeface="Times New Roman" panose="02020603050405020304" pitchFamily="18" charset="0"/>
                <a:ea typeface="ＭＳ Ｐゴシック" panose="020B0600070205080204" pitchFamily="34" charset="-128"/>
              </a:rPr>
              <a:t>	(c) Thuốc hoặc các sản phẩm khác thuộc chương 30.”</a:t>
            </a:r>
          </a:p>
        </p:txBody>
      </p:sp>
      <p:sp>
        <p:nvSpPr>
          <p:cNvPr id="2" name="Date Placeholder 1"/>
          <p:cNvSpPr>
            <a:spLocks noGrp="1"/>
          </p:cNvSpPr>
          <p:nvPr>
            <p:ph type="dt" sz="quarter" idx="10"/>
          </p:nvPr>
        </p:nvSpPr>
        <p:spPr>
          <a:xfrm>
            <a:off x="-228600" y="6400800"/>
            <a:ext cx="1147763" cy="279400"/>
          </a:xfrm>
        </p:spPr>
        <p:txBody>
          <a:bodyPr/>
          <a:lstStyle/>
          <a:p>
            <a:pPr>
              <a:defRPr/>
            </a:pPr>
            <a:fld id="{48DF6ADC-BBB6-4493-9626-151C01568DD5}" type="datetime1">
              <a:rPr lang="vi-VN"/>
              <a:pPr>
                <a:defRPr/>
              </a:pPr>
              <a:t>21/11/2020</a:t>
            </a:fld>
            <a:endParaRPr lang="en-US" dirty="0"/>
          </a:p>
        </p:txBody>
      </p:sp>
      <p:sp>
        <p:nvSpPr>
          <p:cNvPr id="3" name="Slide Number Placeholder 2"/>
          <p:cNvSpPr>
            <a:spLocks noGrp="1"/>
          </p:cNvSpPr>
          <p:nvPr>
            <p:ph type="sldNum" sz="quarter" idx="12"/>
          </p:nvPr>
        </p:nvSpPr>
        <p:spPr>
          <a:xfrm>
            <a:off x="8458200" y="6400800"/>
            <a:ext cx="395288" cy="279400"/>
          </a:xfrm>
        </p:spPr>
        <p:txBody>
          <a:bodyPr/>
          <a:lstStyle/>
          <a:p>
            <a:pPr>
              <a:defRPr/>
            </a:pPr>
            <a:fld id="{5F38FFA7-20C2-4048-AE9C-972CEEDB98E4}" type="slidenum">
              <a:rPr lang="en-US" altLang="en-US"/>
              <a:pPr>
                <a:defRPr/>
              </a:pPr>
              <a:t>32</a:t>
            </a:fld>
            <a:endParaRPr lang="en-US"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685800" y="258763"/>
            <a:ext cx="7772400" cy="1570037"/>
          </a:xfrm>
        </p:spPr>
        <p:txBody>
          <a:bodyPr/>
          <a:lstStyle/>
          <a:p>
            <a:pPr eaLnBrk="1" hangingPunct="1"/>
            <a:r>
              <a:rPr lang="en-US" altLang="ja-JP" b="1" smtClean="0">
                <a:ln>
                  <a:noFill/>
                </a:ln>
                <a:solidFill>
                  <a:srgbClr val="FF0000"/>
                </a:solidFill>
                <a:latin typeface="Times New Roman" panose="02020603050405020304" pitchFamily="18" charset="0"/>
              </a:rPr>
              <a:t>CHÚ GIẢI ĐỊNH NGHĨA</a:t>
            </a:r>
          </a:p>
        </p:txBody>
      </p:sp>
      <p:sp>
        <p:nvSpPr>
          <p:cNvPr id="80899" name="Rectangle 3"/>
          <p:cNvSpPr>
            <a:spLocks noGrp="1" noChangeArrowheads="1"/>
          </p:cNvSpPr>
          <p:nvPr>
            <p:ph idx="1"/>
          </p:nvPr>
        </p:nvSpPr>
        <p:spPr>
          <a:xfrm>
            <a:off x="457200" y="2214563"/>
            <a:ext cx="8229600" cy="3424237"/>
          </a:xfrm>
        </p:spPr>
        <p:txBody>
          <a:bodyPr/>
          <a:lstStyle/>
          <a:p>
            <a:pPr eaLnBrk="1" hangingPunct="1">
              <a:buFontTx/>
              <a:buNone/>
            </a:pPr>
            <a:r>
              <a:rPr lang="en-US" altLang="ja-JP" sz="3200" smtClean="0">
                <a:latin typeface="Times New Roman" panose="02020603050405020304" pitchFamily="18" charset="0"/>
                <a:ea typeface="ＭＳ Ｐゴシック" panose="020B0600070205080204" pitchFamily="34" charset="-128"/>
              </a:rPr>
              <a:t>(Ví dụ)</a:t>
            </a:r>
          </a:p>
          <a:p>
            <a:pPr eaLnBrk="1" hangingPunct="1">
              <a:buFontTx/>
              <a:buNone/>
            </a:pPr>
            <a:r>
              <a:rPr lang="en-US" altLang="ja-JP" sz="3200" smtClean="0">
                <a:latin typeface="Times New Roman" panose="02020603050405020304" pitchFamily="18" charset="0"/>
                <a:ea typeface="ＭＳ Ｐゴシック" panose="020B0600070205080204" pitchFamily="34" charset="-128"/>
              </a:rPr>
              <a:t>	Chú giải 6 Chương 49</a:t>
            </a:r>
          </a:p>
          <a:p>
            <a:pPr eaLnBrk="1" hangingPunct="1">
              <a:buFontTx/>
              <a:buNone/>
            </a:pPr>
            <a:r>
              <a:rPr lang="en-US" altLang="ja-JP" sz="3200" smtClean="0">
                <a:latin typeface="Times New Roman" panose="02020603050405020304" pitchFamily="18" charset="0"/>
                <a:ea typeface="ＭＳ Ｐゴシック" panose="020B0600070205080204" pitchFamily="34" charset="-128"/>
              </a:rPr>
              <a:t>	6. Theo mục đích nhóm 49.03, cụm từ “sách tranh ảnh cho trẻ em” </a:t>
            </a:r>
            <a:r>
              <a:rPr lang="en-US" altLang="ja-JP" sz="3200" b="1" u="sng" smtClean="0">
                <a:latin typeface="Times New Roman" panose="02020603050405020304" pitchFamily="18" charset="0"/>
                <a:ea typeface="ＭＳ Ｐゴシック" panose="020B0600070205080204" pitchFamily="34" charset="-128"/>
              </a:rPr>
              <a:t>có nghĩa là</a:t>
            </a:r>
            <a:r>
              <a:rPr lang="en-US" altLang="ja-JP" sz="3200" smtClean="0">
                <a:latin typeface="Times New Roman" panose="02020603050405020304" pitchFamily="18" charset="0"/>
                <a:ea typeface="ＭＳ Ｐゴシック" panose="020B0600070205080204" pitchFamily="34" charset="-128"/>
              </a:rPr>
              <a:t> loại sách dành cho trẻ em trong đó chủ yếu là tranh ảnh, lời chỉ là phụ.</a:t>
            </a:r>
          </a:p>
        </p:txBody>
      </p:sp>
      <p:sp>
        <p:nvSpPr>
          <p:cNvPr id="2" name="Date Placeholder 1"/>
          <p:cNvSpPr>
            <a:spLocks noGrp="1"/>
          </p:cNvSpPr>
          <p:nvPr>
            <p:ph type="dt" sz="quarter" idx="10"/>
          </p:nvPr>
        </p:nvSpPr>
        <p:spPr>
          <a:xfrm>
            <a:off x="-228600" y="6372225"/>
            <a:ext cx="1147763" cy="279400"/>
          </a:xfrm>
        </p:spPr>
        <p:txBody>
          <a:bodyPr/>
          <a:lstStyle/>
          <a:p>
            <a:pPr>
              <a:defRPr/>
            </a:pPr>
            <a:fld id="{AFBD167F-C71C-41E1-86E6-2A5B8F4810CB}" type="datetime1">
              <a:rPr lang="vi-VN"/>
              <a:pPr>
                <a:defRPr/>
              </a:pPr>
              <a:t>21/11/2020</a:t>
            </a:fld>
            <a:endParaRPr lang="en-US" dirty="0"/>
          </a:p>
        </p:txBody>
      </p:sp>
      <p:sp>
        <p:nvSpPr>
          <p:cNvPr id="3" name="Slide Number Placeholder 2"/>
          <p:cNvSpPr>
            <a:spLocks noGrp="1"/>
          </p:cNvSpPr>
          <p:nvPr>
            <p:ph type="sldNum" sz="quarter" idx="12"/>
          </p:nvPr>
        </p:nvSpPr>
        <p:spPr>
          <a:xfrm>
            <a:off x="8610600" y="6511925"/>
            <a:ext cx="395288" cy="279400"/>
          </a:xfrm>
        </p:spPr>
        <p:txBody>
          <a:bodyPr/>
          <a:lstStyle/>
          <a:p>
            <a:pPr>
              <a:defRPr/>
            </a:pPr>
            <a:fld id="{00CF967F-D2F4-4CC2-9969-FE6F585FE49F}" type="slidenum">
              <a:rPr lang="en-US" altLang="en-US"/>
              <a:pPr>
                <a:defRPr/>
              </a:pPr>
              <a:t>33</a:t>
            </a:fld>
            <a:endParaRPr lang="en-US"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647700" y="76200"/>
            <a:ext cx="7848600" cy="1341438"/>
          </a:xfrm>
        </p:spPr>
        <p:txBody>
          <a:bodyPr/>
          <a:lstStyle/>
          <a:p>
            <a:pPr eaLnBrk="1" hangingPunct="1"/>
            <a:r>
              <a:rPr lang="en-US" altLang="ja-JP" b="1" smtClean="0">
                <a:ln>
                  <a:noFill/>
                </a:ln>
                <a:solidFill>
                  <a:srgbClr val="FF0000"/>
                </a:solidFill>
                <a:latin typeface="Times New Roman" panose="02020603050405020304" pitchFamily="18" charset="0"/>
              </a:rPr>
              <a:t>CHÚ GIẢI ĐỊNH HƯỚNG</a:t>
            </a:r>
          </a:p>
        </p:txBody>
      </p:sp>
      <p:sp>
        <p:nvSpPr>
          <p:cNvPr id="68611" name="Rectangle 3"/>
          <p:cNvSpPr>
            <a:spLocks noGrp="1" noChangeArrowheads="1"/>
          </p:cNvSpPr>
          <p:nvPr>
            <p:ph idx="1"/>
          </p:nvPr>
        </p:nvSpPr>
        <p:spPr>
          <a:xfrm>
            <a:off x="457200" y="1219200"/>
            <a:ext cx="8548688" cy="5410200"/>
          </a:xfrm>
        </p:spPr>
        <p:txBody>
          <a:bodyPr rtlCol="0">
            <a:noAutofit/>
          </a:bodyPr>
          <a:lstStyle/>
          <a:p>
            <a:pPr eaLnBrk="1" fontAlgn="auto" hangingPunct="1">
              <a:lnSpc>
                <a:spcPct val="80000"/>
              </a:lnSpc>
              <a:buFontTx/>
              <a:buNone/>
              <a:defRPr/>
            </a:pP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Ví</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dụ</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a:t>
            </a:r>
          </a:p>
          <a:p>
            <a:pPr eaLnBrk="1" fontAlgn="auto" hangingPunct="1">
              <a:lnSpc>
                <a:spcPct val="80000"/>
              </a:lnSpc>
              <a:buFontTx/>
              <a:buNone/>
              <a:defRPr/>
            </a:pP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Chú</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giải</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3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Chương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4:</a:t>
            </a:r>
          </a:p>
          <a:p>
            <a:pPr eaLnBrk="1" fontAlgn="auto" hangingPunct="1">
              <a:lnSpc>
                <a:spcPct val="80000"/>
              </a:lnSpc>
              <a:buFontTx/>
              <a:buNone/>
              <a:defRPr/>
            </a:pP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3.-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Các</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sản</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phẩm</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thu</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được</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từ</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quá</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trình</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cô</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đặc</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whey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có</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pha</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thêm</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sữa</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hoặc</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chất</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béo</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được</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phân</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loại</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như</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phomat</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trong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nhóm</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04.06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nếu</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đạt</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3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tiêu</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chuẩn</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sau</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a:t>
            </a:r>
          </a:p>
          <a:p>
            <a:pPr eaLnBrk="1" fontAlgn="auto" hangingPunct="1">
              <a:lnSpc>
                <a:spcPct val="80000"/>
              </a:lnSpc>
              <a:buFontTx/>
              <a:buNone/>
              <a:defRPr/>
            </a:pP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(a)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Hàm</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lượng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chất</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béo</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sữa</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chiếm</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từ</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5%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trở</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lên</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tính</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theo</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trọng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lượng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ở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thể</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khô</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a:t>
            </a:r>
          </a:p>
          <a:p>
            <a:pPr eaLnBrk="1" fontAlgn="auto" hangingPunct="1">
              <a:lnSpc>
                <a:spcPct val="80000"/>
              </a:lnSpc>
              <a:buFontTx/>
              <a:buNone/>
              <a:defRPr/>
            </a:pP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(b)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Hàm</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lượng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chất</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khô</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tối</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thiểu</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là</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70%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nhưng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không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quá</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85%,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tính</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theo</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trọng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lượng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và</a:t>
            </a:r>
            <a:endPar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endParaRPr>
          </a:p>
          <a:p>
            <a:pPr eaLnBrk="1" fontAlgn="auto" hangingPunct="1">
              <a:lnSpc>
                <a:spcPct val="80000"/>
              </a:lnSpc>
              <a:buFontTx/>
              <a:buNone/>
              <a:defRPr/>
            </a:pP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(c)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Sản</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phẩm</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được</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đóng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khuôn</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hoặc</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có</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thể</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được</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đóng</a:t>
            </a:r>
            <a:r>
              <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rPr>
              <a:t> </a:t>
            </a:r>
            <a:r>
              <a:rPr lang="en-US" altLang="ja-JP" sz="3000" dirty="0" err="1" smtClean="0">
                <a:solidFill>
                  <a:schemeClr val="tx1">
                    <a:lumMod val="85000"/>
                    <a:lumOff val="15000"/>
                  </a:schemeClr>
                </a:solidFill>
                <a:latin typeface="Times New Roman" panose="02020603050405020304" pitchFamily="18" charset="0"/>
                <a:ea typeface="ＭＳ Ｐゴシック" panose="020B0600070205080204" pitchFamily="34" charset="-128"/>
              </a:rPr>
              <a:t>khuôn</a:t>
            </a:r>
            <a:endParaRPr lang="en-US" altLang="ja-JP" sz="3000" dirty="0" smtClean="0">
              <a:solidFill>
                <a:schemeClr val="tx1">
                  <a:lumMod val="85000"/>
                  <a:lumOff val="15000"/>
                </a:schemeClr>
              </a:solidFill>
              <a:latin typeface="Times New Roman" panose="02020603050405020304" pitchFamily="18" charset="0"/>
              <a:ea typeface="ＭＳ Ｐゴシック" panose="020B0600070205080204" pitchFamily="34" charset="-128"/>
            </a:endParaRPr>
          </a:p>
        </p:txBody>
      </p:sp>
      <p:sp>
        <p:nvSpPr>
          <p:cNvPr id="2" name="Date Placeholder 1"/>
          <p:cNvSpPr>
            <a:spLocks noGrp="1"/>
          </p:cNvSpPr>
          <p:nvPr>
            <p:ph type="dt" sz="quarter" idx="10"/>
          </p:nvPr>
        </p:nvSpPr>
        <p:spPr>
          <a:xfrm>
            <a:off x="-117475" y="6240463"/>
            <a:ext cx="1149350" cy="279400"/>
          </a:xfrm>
        </p:spPr>
        <p:txBody>
          <a:bodyPr/>
          <a:lstStyle/>
          <a:p>
            <a:pPr>
              <a:defRPr/>
            </a:pPr>
            <a:fld id="{A262BB8B-A9C2-4C5D-8E09-E0D296E6CB5C}" type="datetime1">
              <a:rPr lang="vi-VN"/>
              <a:pPr>
                <a:defRPr/>
              </a:pPr>
              <a:t>21/11/2020</a:t>
            </a:fld>
            <a:endParaRPr lang="en-US" dirty="0"/>
          </a:p>
        </p:txBody>
      </p:sp>
      <p:sp>
        <p:nvSpPr>
          <p:cNvPr id="3" name="Slide Number Placeholder 2"/>
          <p:cNvSpPr>
            <a:spLocks noGrp="1"/>
          </p:cNvSpPr>
          <p:nvPr>
            <p:ph type="sldNum" sz="quarter" idx="12"/>
          </p:nvPr>
        </p:nvSpPr>
        <p:spPr>
          <a:xfrm>
            <a:off x="8610600" y="6513513"/>
            <a:ext cx="395288" cy="279400"/>
          </a:xfrm>
        </p:spPr>
        <p:txBody>
          <a:bodyPr/>
          <a:lstStyle/>
          <a:p>
            <a:pPr>
              <a:defRPr/>
            </a:pPr>
            <a:fld id="{9104CE9A-C2AA-4DCF-B44F-637A6C0A5822}" type="slidenum">
              <a:rPr lang="en-US" altLang="en-US"/>
              <a:pPr>
                <a:defRPr/>
              </a:pPr>
              <a:t>34</a:t>
            </a:fld>
            <a:endParaRPr lang="en-US"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609600" y="0"/>
            <a:ext cx="7848600" cy="1295400"/>
          </a:xfrm>
        </p:spPr>
        <p:txBody>
          <a:bodyPr/>
          <a:lstStyle/>
          <a:p>
            <a:pPr eaLnBrk="1" hangingPunct="1"/>
            <a:r>
              <a:rPr lang="en-US" altLang="ja-JP" b="1" smtClean="0">
                <a:ln>
                  <a:noFill/>
                </a:ln>
                <a:solidFill>
                  <a:srgbClr val="FF0000"/>
                </a:solidFill>
                <a:latin typeface="Times New Roman" panose="02020603050405020304" pitchFamily="18" charset="0"/>
              </a:rPr>
              <a:t>CHÚ GIẢI BAO GỒM</a:t>
            </a:r>
          </a:p>
        </p:txBody>
      </p:sp>
      <p:sp>
        <p:nvSpPr>
          <p:cNvPr id="84995" name="Rectangle 3"/>
          <p:cNvSpPr>
            <a:spLocks noGrp="1" noChangeArrowheads="1"/>
          </p:cNvSpPr>
          <p:nvPr>
            <p:ph idx="1"/>
          </p:nvPr>
        </p:nvSpPr>
        <p:spPr>
          <a:xfrm>
            <a:off x="381000" y="990600"/>
            <a:ext cx="8305800" cy="5486400"/>
          </a:xfrm>
        </p:spPr>
        <p:txBody>
          <a:bodyPr/>
          <a:lstStyle/>
          <a:p>
            <a:pPr eaLnBrk="1" hangingPunct="1">
              <a:lnSpc>
                <a:spcPct val="90000"/>
              </a:lnSpc>
              <a:buFontTx/>
              <a:buNone/>
            </a:pPr>
            <a:r>
              <a:rPr lang="en-US" altLang="ja-JP" sz="3100" smtClean="0">
                <a:latin typeface="Times New Roman" panose="02020603050405020304" pitchFamily="18" charset="0"/>
                <a:ea typeface="ＭＳ Ｐゴシック" panose="020B0600070205080204" pitchFamily="34" charset="-128"/>
              </a:rPr>
              <a:t>(Ví dụ):</a:t>
            </a:r>
          </a:p>
          <a:p>
            <a:pPr eaLnBrk="1" hangingPunct="1">
              <a:lnSpc>
                <a:spcPct val="90000"/>
              </a:lnSpc>
              <a:buFontTx/>
              <a:buNone/>
            </a:pPr>
            <a:r>
              <a:rPr lang="en-US" altLang="ja-JP" sz="3100" smtClean="0">
                <a:latin typeface="Times New Roman" panose="02020603050405020304" pitchFamily="18" charset="0"/>
                <a:ea typeface="ＭＳ Ｐゴシック" panose="020B0600070205080204" pitchFamily="34" charset="-128"/>
              </a:rPr>
              <a:t>	Chú giải 4 Chương 30</a:t>
            </a:r>
          </a:p>
          <a:p>
            <a:pPr eaLnBrk="1" hangingPunct="1">
              <a:lnSpc>
                <a:spcPct val="90000"/>
              </a:lnSpc>
              <a:buFontTx/>
              <a:buNone/>
            </a:pPr>
            <a:r>
              <a:rPr lang="en-US" altLang="ja-JP" sz="3100" smtClean="0">
                <a:latin typeface="Times New Roman" panose="02020603050405020304" pitchFamily="18" charset="0"/>
                <a:ea typeface="ＭＳ Ｐゴシック" panose="020B0600070205080204" pitchFamily="34" charset="-128"/>
              </a:rPr>
              <a:t>“4.- Nhóm 30.06 </a:t>
            </a:r>
            <a:r>
              <a:rPr lang="en-US" altLang="ja-JP" sz="3100" b="1" u="sng" smtClean="0">
                <a:latin typeface="Times New Roman" panose="02020603050405020304" pitchFamily="18" charset="0"/>
                <a:ea typeface="ＭＳ Ｐゴシック" panose="020B0600070205080204" pitchFamily="34" charset="-128"/>
              </a:rPr>
              <a:t>chỉ áp dụng cho các chất sau đây</a:t>
            </a:r>
            <a:r>
              <a:rPr lang="en-US" altLang="ja-JP" sz="3100" smtClean="0">
                <a:latin typeface="Times New Roman" panose="02020603050405020304" pitchFamily="18" charset="0"/>
                <a:ea typeface="ＭＳ Ｐゴシック" panose="020B0600070205080204" pitchFamily="34" charset="-128"/>
              </a:rPr>
              <a:t>, những chất này phải xếp vào nhóm này và không thể đưa vào nhóm nào khác của danh mục:</a:t>
            </a:r>
          </a:p>
          <a:p>
            <a:pPr eaLnBrk="1" hangingPunct="1">
              <a:lnSpc>
                <a:spcPct val="90000"/>
              </a:lnSpc>
              <a:buFontTx/>
              <a:buNone/>
            </a:pPr>
            <a:r>
              <a:rPr lang="en-US" altLang="ja-JP" sz="3100" smtClean="0">
                <a:latin typeface="Times New Roman" panose="02020603050405020304" pitchFamily="18" charset="0"/>
                <a:ea typeface="ＭＳ Ｐゴシック" panose="020B0600070205080204" pitchFamily="34" charset="-128"/>
              </a:rPr>
              <a:t>	(a). Chỉ catgut phẫu thuật vô trùng, các vật liệu khâu vô trùng tương tự (kể cả chỉ phẫu thuật tự tiêu vô trùng hoặc chỉ nha khoa) và băng dính vô trùng dùng băng các vết thương phẫu thuật…</a:t>
            </a:r>
          </a:p>
          <a:p>
            <a:pPr eaLnBrk="1" hangingPunct="1">
              <a:lnSpc>
                <a:spcPct val="90000"/>
              </a:lnSpc>
              <a:buFontTx/>
              <a:buNone/>
            </a:pPr>
            <a:r>
              <a:rPr lang="en-US" altLang="ja-JP" sz="3100" smtClean="0">
                <a:latin typeface="Times New Roman" panose="02020603050405020304" pitchFamily="18" charset="0"/>
                <a:ea typeface="ＭＳ Ｐゴシック" panose="020B0600070205080204" pitchFamily="34" charset="-128"/>
              </a:rPr>
              <a:t>  (k)   …… ”</a:t>
            </a:r>
          </a:p>
        </p:txBody>
      </p:sp>
      <p:sp>
        <p:nvSpPr>
          <p:cNvPr id="2" name="Date Placeholder 1"/>
          <p:cNvSpPr>
            <a:spLocks noGrp="1"/>
          </p:cNvSpPr>
          <p:nvPr>
            <p:ph type="dt" sz="quarter" idx="10"/>
          </p:nvPr>
        </p:nvSpPr>
        <p:spPr>
          <a:xfrm>
            <a:off x="-193675" y="6477000"/>
            <a:ext cx="1149350" cy="279400"/>
          </a:xfrm>
        </p:spPr>
        <p:txBody>
          <a:bodyPr/>
          <a:lstStyle/>
          <a:p>
            <a:pPr>
              <a:defRPr/>
            </a:pPr>
            <a:fld id="{9979DA93-A1E7-411D-8907-48C01BFEA95A}" type="datetime1">
              <a:rPr lang="vi-VN"/>
              <a:pPr>
                <a:defRPr/>
              </a:pPr>
              <a:t>21/11/2020</a:t>
            </a:fld>
            <a:endParaRPr lang="en-US"/>
          </a:p>
        </p:txBody>
      </p:sp>
      <p:sp>
        <p:nvSpPr>
          <p:cNvPr id="3" name="Slide Number Placeholder 2"/>
          <p:cNvSpPr>
            <a:spLocks noGrp="1"/>
          </p:cNvSpPr>
          <p:nvPr>
            <p:ph type="sldNum" sz="quarter" idx="12"/>
          </p:nvPr>
        </p:nvSpPr>
        <p:spPr>
          <a:xfrm>
            <a:off x="8458200" y="6477000"/>
            <a:ext cx="395288" cy="279400"/>
          </a:xfrm>
        </p:spPr>
        <p:txBody>
          <a:bodyPr/>
          <a:lstStyle/>
          <a:p>
            <a:pPr>
              <a:defRPr/>
            </a:pPr>
            <a:fld id="{4ABBABBB-F202-4CC4-BDFA-D8B177A22104}" type="slidenum">
              <a:rPr lang="en-US" altLang="en-US"/>
              <a:pPr>
                <a:defRPr/>
              </a:pPr>
              <a:t>35</a:t>
            </a:fld>
            <a:endParaRPr lang="en-US" alt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0" y="381000"/>
            <a:ext cx="9144000" cy="762000"/>
          </a:xfrm>
        </p:spPr>
        <p:txBody>
          <a:bodyPr/>
          <a:lstStyle/>
          <a:p>
            <a:pPr eaLnBrk="1" hangingPunct="1"/>
            <a:r>
              <a:rPr lang="en-US" altLang="ja-JP" b="1" smtClean="0">
                <a:ln>
                  <a:noFill/>
                </a:ln>
                <a:solidFill>
                  <a:srgbClr val="FF0000"/>
                </a:solidFill>
                <a:latin typeface="Times New Roman" panose="02020603050405020304" pitchFamily="18" charset="0"/>
              </a:rPr>
              <a:t>5/ CÁC ẤN PHẨM BỔ SUNG</a:t>
            </a:r>
            <a:r>
              <a:rPr lang="en-US" altLang="ja-JP" smtClean="0">
                <a:ln>
                  <a:noFill/>
                </a:ln>
                <a:solidFill>
                  <a:srgbClr val="FF0000"/>
                </a:solidFill>
                <a:latin typeface="Times New Roman" panose="02020603050405020304" pitchFamily="18" charset="0"/>
              </a:rPr>
              <a:t> </a:t>
            </a:r>
          </a:p>
        </p:txBody>
      </p:sp>
      <p:sp>
        <p:nvSpPr>
          <p:cNvPr id="87043" name="Rectangle 3"/>
          <p:cNvSpPr>
            <a:spLocks noGrp="1" noChangeArrowheads="1"/>
          </p:cNvSpPr>
          <p:nvPr>
            <p:ph idx="1"/>
          </p:nvPr>
        </p:nvSpPr>
        <p:spPr>
          <a:xfrm>
            <a:off x="304800" y="1524000"/>
            <a:ext cx="6324600" cy="3429000"/>
          </a:xfrm>
        </p:spPr>
        <p:txBody>
          <a:bodyPr/>
          <a:lstStyle/>
          <a:p>
            <a:pPr eaLnBrk="1" hangingPunct="1">
              <a:lnSpc>
                <a:spcPct val="90000"/>
              </a:lnSpc>
            </a:pPr>
            <a:r>
              <a:rPr lang="en-US" altLang="ja-JP" sz="2800" b="1" smtClean="0">
                <a:latin typeface="Times New Roman" panose="02020603050405020304" pitchFamily="18" charset="0"/>
                <a:ea typeface="ＭＳ Ｐゴシック" panose="020B0600070205080204" pitchFamily="34" charset="-128"/>
              </a:rPr>
              <a:t>Chú giải chi tiết (The Explanatory Notes to the HS/ E.Notes)</a:t>
            </a:r>
          </a:p>
          <a:p>
            <a:pPr eaLnBrk="1" hangingPunct="1">
              <a:lnSpc>
                <a:spcPct val="90000"/>
              </a:lnSpc>
            </a:pPr>
            <a:r>
              <a:rPr lang="en-US" altLang="ja-JP" sz="2800" b="1" smtClean="0">
                <a:latin typeface="Times New Roman" panose="02020603050405020304" pitchFamily="18" charset="0"/>
                <a:ea typeface="ＭＳ Ｐゴシック" panose="020B0600070205080204" pitchFamily="34" charset="-128"/>
              </a:rPr>
              <a:t>Ý kiến phân loại (The Compendium of Classification Opinions /OP)</a:t>
            </a:r>
          </a:p>
          <a:p>
            <a:pPr eaLnBrk="1" hangingPunct="1">
              <a:lnSpc>
                <a:spcPct val="90000"/>
              </a:lnSpc>
            </a:pPr>
            <a:r>
              <a:rPr lang="en-US" altLang="ja-JP" sz="2800" b="1" smtClean="0">
                <a:latin typeface="Times New Roman" panose="02020603050405020304" pitchFamily="18" charset="0"/>
                <a:ea typeface="ＭＳ Ｐゴシック" panose="020B0600070205080204" pitchFamily="34" charset="-128"/>
              </a:rPr>
              <a:t>Danh mục phân loại theo bảng chữ cái (The Alphabetical Index to the HS)</a:t>
            </a:r>
          </a:p>
        </p:txBody>
      </p:sp>
      <p:sp>
        <p:nvSpPr>
          <p:cNvPr id="112644" name="Rectangle 4"/>
          <p:cNvSpPr>
            <a:spLocks noChangeArrowheads="1"/>
          </p:cNvSpPr>
          <p:nvPr/>
        </p:nvSpPr>
        <p:spPr bwMode="auto">
          <a:xfrm>
            <a:off x="838200" y="2133600"/>
            <a:ext cx="7772400" cy="2743200"/>
          </a:xfrm>
          <a:prstGeom prst="rect">
            <a:avLst/>
          </a:prstGeom>
          <a:noFill/>
          <a:ln>
            <a:noFill/>
          </a:ln>
          <a:effectLst/>
          <a:extLst/>
        </p:spPr>
        <p:txBody>
          <a:bodyPr/>
          <a:lstStyle/>
          <a:p>
            <a:pPr marL="342900" indent="-342900" eaLnBrk="1" hangingPunct="1">
              <a:spcBef>
                <a:spcPct val="20000"/>
              </a:spcBef>
              <a:buClr>
                <a:schemeClr val="tx2"/>
              </a:buClr>
              <a:buSzPct val="65000"/>
              <a:buFont typeface="Monotype Sorts" pitchFamily="2" charset="2"/>
              <a:buChar char="l"/>
              <a:defRPr/>
            </a:pPr>
            <a:endParaRPr lang="en-US" sz="3200">
              <a:effectLst>
                <a:outerShdw blurRad="38100" dist="38100" dir="2700000" algn="tl">
                  <a:srgbClr val="FFFFFF"/>
                </a:outerShdw>
              </a:effectLst>
              <a:latin typeface="Arial" charset="0"/>
              <a:ea typeface="ＭＳ Ｐゴシック" charset="-128"/>
            </a:endParaRPr>
          </a:p>
        </p:txBody>
      </p:sp>
      <p:sp>
        <p:nvSpPr>
          <p:cNvPr id="112645" name="Rectangle 5"/>
          <p:cNvSpPr>
            <a:spLocks noChangeArrowheads="1"/>
          </p:cNvSpPr>
          <p:nvPr/>
        </p:nvSpPr>
        <p:spPr bwMode="auto">
          <a:xfrm>
            <a:off x="685800" y="4953000"/>
            <a:ext cx="8077200" cy="1163638"/>
          </a:xfrm>
          <a:prstGeom prst="rect">
            <a:avLst/>
          </a:prstGeom>
          <a:solidFill>
            <a:schemeClr val="fo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9600" indent="-609600">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a:spcAft>
                <a:spcPct val="0"/>
              </a:spcAft>
              <a:buClrTx/>
              <a:buSzTx/>
              <a:buFontTx/>
              <a:buNone/>
            </a:pPr>
            <a:r>
              <a:rPr kumimoji="1" lang="en-US" altLang="ja-JP" sz="3200">
                <a:solidFill>
                  <a:schemeClr val="tx1"/>
                </a:solidFill>
                <a:latin typeface="Times New Roman" panose="02020603050405020304" pitchFamily="18" charset="0"/>
                <a:ea typeface="ＭＳ Ｐゴシック" panose="020B0600070205080204" pitchFamily="34" charset="-128"/>
              </a:rPr>
              <a:t>1. Dễ áp dụng HS</a:t>
            </a:r>
          </a:p>
          <a:p>
            <a:pPr>
              <a:spcAft>
                <a:spcPct val="0"/>
              </a:spcAft>
              <a:buClrTx/>
              <a:buSzTx/>
              <a:buFontTx/>
              <a:buNone/>
            </a:pPr>
            <a:r>
              <a:rPr kumimoji="1" lang="en-US" altLang="ja-JP" sz="3200">
                <a:solidFill>
                  <a:schemeClr val="tx1"/>
                </a:solidFill>
                <a:latin typeface="Times New Roman" panose="02020603050405020304" pitchFamily="18" charset="0"/>
                <a:ea typeface="ＭＳ Ｐゴシック" panose="020B0600070205080204" pitchFamily="34" charset="-128"/>
              </a:rPr>
              <a:t>2. Thống nhất giải thích và áp dụng HS</a:t>
            </a:r>
          </a:p>
        </p:txBody>
      </p:sp>
      <p:sp>
        <p:nvSpPr>
          <p:cNvPr id="112646" name="Line 6"/>
          <p:cNvSpPr>
            <a:spLocks noChangeShapeType="1"/>
          </p:cNvSpPr>
          <p:nvPr/>
        </p:nvSpPr>
        <p:spPr bwMode="auto">
          <a:xfrm flipV="1">
            <a:off x="3886200" y="2133600"/>
            <a:ext cx="2590800" cy="1524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12647" name="Line 7"/>
          <p:cNvSpPr>
            <a:spLocks noChangeShapeType="1"/>
          </p:cNvSpPr>
          <p:nvPr/>
        </p:nvSpPr>
        <p:spPr bwMode="auto">
          <a:xfrm>
            <a:off x="5105400" y="2895600"/>
            <a:ext cx="1371600" cy="152400"/>
          </a:xfrm>
          <a:prstGeom prst="line">
            <a:avLst/>
          </a:prstGeom>
          <a:noFill/>
          <a:ln w="38100">
            <a:solidFill>
              <a:srgbClr val="FF33CC"/>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pic>
        <p:nvPicPr>
          <p:cNvPr id="11264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1295400"/>
            <a:ext cx="24384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43675" y="2924175"/>
            <a:ext cx="1533525"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quarter" idx="10"/>
          </p:nvPr>
        </p:nvSpPr>
        <p:spPr>
          <a:xfrm>
            <a:off x="-269875" y="6400800"/>
            <a:ext cx="1149350" cy="279400"/>
          </a:xfrm>
        </p:spPr>
        <p:txBody>
          <a:bodyPr/>
          <a:lstStyle/>
          <a:p>
            <a:pPr>
              <a:defRPr/>
            </a:pPr>
            <a:fld id="{567F2CA6-6648-4407-A256-5990FD06B4CE}" type="datetime1">
              <a:rPr lang="vi-VN"/>
              <a:pPr>
                <a:defRPr/>
              </a:pPr>
              <a:t>21/11/2020</a:t>
            </a:fld>
            <a:endParaRPr lang="en-US" dirty="0"/>
          </a:p>
        </p:txBody>
      </p:sp>
      <p:sp>
        <p:nvSpPr>
          <p:cNvPr id="3" name="Slide Number Placeholder 2"/>
          <p:cNvSpPr>
            <a:spLocks noGrp="1"/>
          </p:cNvSpPr>
          <p:nvPr>
            <p:ph type="sldNum" sz="quarter" idx="12"/>
          </p:nvPr>
        </p:nvSpPr>
        <p:spPr>
          <a:xfrm>
            <a:off x="8564563" y="6400800"/>
            <a:ext cx="396875" cy="279400"/>
          </a:xfrm>
        </p:spPr>
        <p:txBody>
          <a:bodyPr/>
          <a:lstStyle/>
          <a:p>
            <a:pPr>
              <a:defRPr/>
            </a:pPr>
            <a:fld id="{680A9DE0-B320-4554-9484-FDD5D6D7E553}" type="slidenum">
              <a:rPr lang="en-US" altLang="en-US"/>
              <a:pPr>
                <a:defRPr/>
              </a:pPr>
              <a:t>36</a:t>
            </a:fld>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1000"/>
                                  </p:stCondLst>
                                  <p:childTnLst>
                                    <p:set>
                                      <p:cBhvr>
                                        <p:cTn id="6" dur="1" fill="hold">
                                          <p:stCondLst>
                                            <p:cond delay="0"/>
                                          </p:stCondLst>
                                        </p:cTn>
                                        <p:tgtEl>
                                          <p:spTgt spid="112646"/>
                                        </p:tgtEl>
                                        <p:attrNameLst>
                                          <p:attrName>style.visibility</p:attrName>
                                        </p:attrNameLst>
                                      </p:cBhvr>
                                      <p:to>
                                        <p:strVal val="visible"/>
                                      </p:to>
                                    </p:set>
                                    <p:anim calcmode="lin" valueType="num">
                                      <p:cBhvr>
                                        <p:cTn id="7" dur="500" fill="hold"/>
                                        <p:tgtEl>
                                          <p:spTgt spid="112646"/>
                                        </p:tgtEl>
                                        <p:attrNameLst>
                                          <p:attrName>ppt_w</p:attrName>
                                        </p:attrNameLst>
                                      </p:cBhvr>
                                      <p:tavLst>
                                        <p:tav tm="0">
                                          <p:val>
                                            <p:fltVal val="0"/>
                                          </p:val>
                                        </p:tav>
                                        <p:tav tm="100000">
                                          <p:val>
                                            <p:strVal val="#ppt_w"/>
                                          </p:val>
                                        </p:tav>
                                      </p:tavLst>
                                    </p:anim>
                                    <p:anim calcmode="lin" valueType="num">
                                      <p:cBhvr>
                                        <p:cTn id="8" dur="500" fill="hold"/>
                                        <p:tgtEl>
                                          <p:spTgt spid="112646"/>
                                        </p:tgtEl>
                                        <p:attrNameLst>
                                          <p:attrName>ppt_h</p:attrName>
                                        </p:attrNameLst>
                                      </p:cBhvr>
                                      <p:tavLst>
                                        <p:tav tm="0">
                                          <p:val>
                                            <p:fltVal val="0"/>
                                          </p:val>
                                        </p:tav>
                                        <p:tav tm="100000">
                                          <p:val>
                                            <p:strVal val="#ppt_h"/>
                                          </p:val>
                                        </p:tav>
                                      </p:tavLst>
                                    </p:anim>
                                  </p:childTnLst>
                                </p:cTn>
                              </p:par>
                            </p:childTnLst>
                          </p:cTn>
                        </p:par>
                        <p:par>
                          <p:cTn id="9" fill="hold" nodeType="afterGroup">
                            <p:stCondLst>
                              <p:cond delay="1500"/>
                            </p:stCondLst>
                            <p:childTnLst>
                              <p:par>
                                <p:cTn id="10" presetID="3" presetClass="entr" presetSubtype="10" fill="hold" nodeType="afterEffect">
                                  <p:stCondLst>
                                    <p:cond delay="0"/>
                                  </p:stCondLst>
                                  <p:childTnLst>
                                    <p:set>
                                      <p:cBhvr>
                                        <p:cTn id="11" dur="1" fill="hold">
                                          <p:stCondLst>
                                            <p:cond delay="0"/>
                                          </p:stCondLst>
                                        </p:cTn>
                                        <p:tgtEl>
                                          <p:spTgt spid="112648"/>
                                        </p:tgtEl>
                                        <p:attrNameLst>
                                          <p:attrName>style.visibility</p:attrName>
                                        </p:attrNameLst>
                                      </p:cBhvr>
                                      <p:to>
                                        <p:strVal val="visible"/>
                                      </p:to>
                                    </p:set>
                                    <p:animEffect transition="in" filter="blinds(horizontal)">
                                      <p:cBhvr>
                                        <p:cTn id="12" dur="500"/>
                                        <p:tgtEl>
                                          <p:spTgt spid="112648"/>
                                        </p:tgtEl>
                                      </p:cBhvr>
                                    </p:animEffect>
                                  </p:childTnLst>
                                </p:cTn>
                              </p:par>
                            </p:childTnLst>
                          </p:cTn>
                        </p:par>
                        <p:par>
                          <p:cTn id="13" fill="hold" nodeType="afterGroup">
                            <p:stCondLst>
                              <p:cond delay="2000"/>
                            </p:stCondLst>
                            <p:childTnLst>
                              <p:par>
                                <p:cTn id="14" presetID="23" presetClass="entr" presetSubtype="16" fill="hold" grpId="0" nodeType="afterEffect">
                                  <p:stCondLst>
                                    <p:cond delay="2000"/>
                                  </p:stCondLst>
                                  <p:childTnLst>
                                    <p:set>
                                      <p:cBhvr>
                                        <p:cTn id="15" dur="1" fill="hold">
                                          <p:stCondLst>
                                            <p:cond delay="0"/>
                                          </p:stCondLst>
                                        </p:cTn>
                                        <p:tgtEl>
                                          <p:spTgt spid="112647"/>
                                        </p:tgtEl>
                                        <p:attrNameLst>
                                          <p:attrName>style.visibility</p:attrName>
                                        </p:attrNameLst>
                                      </p:cBhvr>
                                      <p:to>
                                        <p:strVal val="visible"/>
                                      </p:to>
                                    </p:set>
                                    <p:anim calcmode="lin" valueType="num">
                                      <p:cBhvr>
                                        <p:cTn id="16" dur="500" fill="hold"/>
                                        <p:tgtEl>
                                          <p:spTgt spid="112647"/>
                                        </p:tgtEl>
                                        <p:attrNameLst>
                                          <p:attrName>ppt_w</p:attrName>
                                        </p:attrNameLst>
                                      </p:cBhvr>
                                      <p:tavLst>
                                        <p:tav tm="0">
                                          <p:val>
                                            <p:fltVal val="0"/>
                                          </p:val>
                                        </p:tav>
                                        <p:tav tm="100000">
                                          <p:val>
                                            <p:strVal val="#ppt_w"/>
                                          </p:val>
                                        </p:tav>
                                      </p:tavLst>
                                    </p:anim>
                                    <p:anim calcmode="lin" valueType="num">
                                      <p:cBhvr>
                                        <p:cTn id="17" dur="500" fill="hold"/>
                                        <p:tgtEl>
                                          <p:spTgt spid="112647"/>
                                        </p:tgtEl>
                                        <p:attrNameLst>
                                          <p:attrName>ppt_h</p:attrName>
                                        </p:attrNameLst>
                                      </p:cBhvr>
                                      <p:tavLst>
                                        <p:tav tm="0">
                                          <p:val>
                                            <p:fltVal val="0"/>
                                          </p:val>
                                        </p:tav>
                                        <p:tav tm="100000">
                                          <p:val>
                                            <p:strVal val="#ppt_h"/>
                                          </p:val>
                                        </p:tav>
                                      </p:tavLst>
                                    </p:anim>
                                  </p:childTnLst>
                                </p:cTn>
                              </p:par>
                            </p:childTnLst>
                          </p:cTn>
                        </p:par>
                        <p:par>
                          <p:cTn id="18" fill="hold" nodeType="afterGroup">
                            <p:stCondLst>
                              <p:cond delay="4500"/>
                            </p:stCondLst>
                            <p:childTnLst>
                              <p:par>
                                <p:cTn id="19" presetID="2" presetClass="entr" presetSubtype="4" fill="hold" nodeType="afterEffect">
                                  <p:stCondLst>
                                    <p:cond delay="0"/>
                                  </p:stCondLst>
                                  <p:childTnLst>
                                    <p:set>
                                      <p:cBhvr>
                                        <p:cTn id="20" dur="1" fill="hold">
                                          <p:stCondLst>
                                            <p:cond delay="0"/>
                                          </p:stCondLst>
                                        </p:cTn>
                                        <p:tgtEl>
                                          <p:spTgt spid="112649"/>
                                        </p:tgtEl>
                                        <p:attrNameLst>
                                          <p:attrName>style.visibility</p:attrName>
                                        </p:attrNameLst>
                                      </p:cBhvr>
                                      <p:to>
                                        <p:strVal val="visible"/>
                                      </p:to>
                                    </p:set>
                                    <p:anim calcmode="lin" valueType="num">
                                      <p:cBhvr additive="base">
                                        <p:cTn id="21" dur="500" fill="hold"/>
                                        <p:tgtEl>
                                          <p:spTgt spid="112649"/>
                                        </p:tgtEl>
                                        <p:attrNameLst>
                                          <p:attrName>ppt_x</p:attrName>
                                        </p:attrNameLst>
                                      </p:cBhvr>
                                      <p:tavLst>
                                        <p:tav tm="0">
                                          <p:val>
                                            <p:strVal val="#ppt_x"/>
                                          </p:val>
                                        </p:tav>
                                        <p:tav tm="100000">
                                          <p:val>
                                            <p:strVal val="#ppt_x"/>
                                          </p:val>
                                        </p:tav>
                                      </p:tavLst>
                                    </p:anim>
                                    <p:anim calcmode="lin" valueType="num">
                                      <p:cBhvr additive="base">
                                        <p:cTn id="22" dur="500" fill="hold"/>
                                        <p:tgtEl>
                                          <p:spTgt spid="112649"/>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5000"/>
                            </p:stCondLst>
                            <p:childTnLst>
                              <p:par>
                                <p:cTn id="24" presetID="15" presetClass="entr" presetSubtype="0" fill="hold" grpId="0" nodeType="afterEffect">
                                  <p:stCondLst>
                                    <p:cond delay="10000"/>
                                  </p:stCondLst>
                                  <p:childTnLst>
                                    <p:set>
                                      <p:cBhvr>
                                        <p:cTn id="25" dur="1" fill="hold">
                                          <p:stCondLst>
                                            <p:cond delay="0"/>
                                          </p:stCondLst>
                                        </p:cTn>
                                        <p:tgtEl>
                                          <p:spTgt spid="112645"/>
                                        </p:tgtEl>
                                        <p:attrNameLst>
                                          <p:attrName>style.visibility</p:attrName>
                                        </p:attrNameLst>
                                      </p:cBhvr>
                                      <p:to>
                                        <p:strVal val="visible"/>
                                      </p:to>
                                    </p:set>
                                    <p:anim calcmode="lin" valueType="num">
                                      <p:cBhvr>
                                        <p:cTn id="26" dur="1000" fill="hold"/>
                                        <p:tgtEl>
                                          <p:spTgt spid="112645"/>
                                        </p:tgtEl>
                                        <p:attrNameLst>
                                          <p:attrName>ppt_w</p:attrName>
                                        </p:attrNameLst>
                                      </p:cBhvr>
                                      <p:tavLst>
                                        <p:tav tm="0">
                                          <p:val>
                                            <p:fltVal val="0"/>
                                          </p:val>
                                        </p:tav>
                                        <p:tav tm="100000">
                                          <p:val>
                                            <p:strVal val="#ppt_w"/>
                                          </p:val>
                                        </p:tav>
                                      </p:tavLst>
                                    </p:anim>
                                    <p:anim calcmode="lin" valueType="num">
                                      <p:cBhvr>
                                        <p:cTn id="27" dur="1000" fill="hold"/>
                                        <p:tgtEl>
                                          <p:spTgt spid="112645"/>
                                        </p:tgtEl>
                                        <p:attrNameLst>
                                          <p:attrName>ppt_h</p:attrName>
                                        </p:attrNameLst>
                                      </p:cBhvr>
                                      <p:tavLst>
                                        <p:tav tm="0">
                                          <p:val>
                                            <p:fltVal val="0"/>
                                          </p:val>
                                        </p:tav>
                                        <p:tav tm="100000">
                                          <p:val>
                                            <p:strVal val="#ppt_h"/>
                                          </p:val>
                                        </p:tav>
                                      </p:tavLst>
                                    </p:anim>
                                    <p:anim calcmode="lin" valueType="num">
                                      <p:cBhvr>
                                        <p:cTn id="28" dur="1000" fill="hold"/>
                                        <p:tgtEl>
                                          <p:spTgt spid="112645"/>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1264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5" grpId="0" animBg="1" autoUpdateAnimBg="0"/>
      <p:bldP spid="112646" grpId="0" animBg="1"/>
      <p:bldP spid="112647"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a:xfrm>
            <a:off x="228600" y="304800"/>
            <a:ext cx="4648200" cy="2438400"/>
          </a:xfrm>
        </p:spPr>
        <p:txBody>
          <a:bodyPr/>
          <a:lstStyle/>
          <a:p>
            <a:pPr algn="l" eaLnBrk="1" hangingPunct="1"/>
            <a:r>
              <a:rPr lang="en-US" altLang="ja-JP" b="1" smtClean="0">
                <a:ln>
                  <a:noFill/>
                </a:ln>
                <a:solidFill>
                  <a:srgbClr val="FF0000"/>
                </a:solidFill>
                <a:latin typeface="Times New Roman" panose="02020603050405020304" pitchFamily="18" charset="0"/>
              </a:rPr>
              <a:t>CHÚ GIẢI</a:t>
            </a:r>
            <a:br>
              <a:rPr lang="en-US" altLang="ja-JP" b="1" smtClean="0">
                <a:ln>
                  <a:noFill/>
                </a:ln>
                <a:solidFill>
                  <a:srgbClr val="FF0000"/>
                </a:solidFill>
                <a:latin typeface="Times New Roman" panose="02020603050405020304" pitchFamily="18" charset="0"/>
              </a:rPr>
            </a:br>
            <a:r>
              <a:rPr lang="en-US" altLang="ja-JP" b="1" smtClean="0">
                <a:ln>
                  <a:noFill/>
                </a:ln>
                <a:solidFill>
                  <a:srgbClr val="FF0000"/>
                </a:solidFill>
                <a:latin typeface="Times New Roman" panose="02020603050405020304" pitchFamily="18" charset="0"/>
              </a:rPr>
              <a:t>CHI TIẾT</a:t>
            </a:r>
          </a:p>
        </p:txBody>
      </p:sp>
      <p:sp>
        <p:nvSpPr>
          <p:cNvPr id="89091" name="Rectangle 3"/>
          <p:cNvSpPr>
            <a:spLocks noGrp="1" noChangeArrowheads="1"/>
          </p:cNvSpPr>
          <p:nvPr>
            <p:ph idx="1"/>
          </p:nvPr>
        </p:nvSpPr>
        <p:spPr>
          <a:xfrm>
            <a:off x="228600" y="3962400"/>
            <a:ext cx="8686800" cy="2667000"/>
          </a:xfrm>
        </p:spPr>
        <p:txBody>
          <a:bodyPr/>
          <a:lstStyle/>
          <a:p>
            <a:pPr eaLnBrk="1" hangingPunct="1"/>
            <a:r>
              <a:rPr lang="en-US" altLang="ja-JP" sz="3000" b="1" smtClean="0">
                <a:latin typeface="Times New Roman" panose="02020603050405020304" pitchFamily="18" charset="0"/>
                <a:ea typeface="ＭＳ Ｐゴシック" panose="020B0600070205080204" pitchFamily="34" charset="-128"/>
              </a:rPr>
              <a:t>Là sự giải thích chính thức của HS</a:t>
            </a:r>
          </a:p>
          <a:p>
            <a:pPr eaLnBrk="1" hangingPunct="1"/>
            <a:r>
              <a:rPr lang="en-US" altLang="ja-JP" sz="3000" b="1" smtClean="0">
                <a:latin typeface="Times New Roman" panose="02020603050405020304" pitchFamily="18" charset="0"/>
                <a:ea typeface="ＭＳ Ｐゴシック" panose="020B0600070205080204" pitchFamily="34" charset="-128"/>
              </a:rPr>
              <a:t>Phần bổ sung không thể thiếu của HS</a:t>
            </a:r>
          </a:p>
        </p:txBody>
      </p:sp>
      <p:pic>
        <p:nvPicPr>
          <p:cNvPr id="890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28600"/>
            <a:ext cx="4267200"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quarter" idx="10"/>
          </p:nvPr>
        </p:nvSpPr>
        <p:spPr>
          <a:xfrm>
            <a:off x="0" y="6350000"/>
            <a:ext cx="1147763" cy="279400"/>
          </a:xfrm>
        </p:spPr>
        <p:txBody>
          <a:bodyPr/>
          <a:lstStyle/>
          <a:p>
            <a:pPr>
              <a:defRPr/>
            </a:pPr>
            <a:fld id="{D0B77814-7BC8-4079-B838-3CE2FD3068AA}" type="datetime1">
              <a:rPr lang="vi-VN"/>
              <a:pPr>
                <a:defRPr/>
              </a:pPr>
              <a:t>21/11/2020</a:t>
            </a:fld>
            <a:endParaRPr lang="en-US" dirty="0"/>
          </a:p>
        </p:txBody>
      </p:sp>
      <p:sp>
        <p:nvSpPr>
          <p:cNvPr id="3" name="Slide Number Placeholder 2"/>
          <p:cNvSpPr>
            <a:spLocks noGrp="1"/>
          </p:cNvSpPr>
          <p:nvPr>
            <p:ph type="sldNum" sz="quarter" idx="12"/>
          </p:nvPr>
        </p:nvSpPr>
        <p:spPr>
          <a:xfrm>
            <a:off x="8510588" y="6369050"/>
            <a:ext cx="395287" cy="279400"/>
          </a:xfrm>
        </p:spPr>
        <p:txBody>
          <a:bodyPr/>
          <a:lstStyle/>
          <a:p>
            <a:pPr>
              <a:defRPr/>
            </a:pPr>
            <a:fld id="{403DB2B4-7C31-49D1-BD58-486758570E51}" type="slidenum">
              <a:rPr lang="en-US" altLang="en-US"/>
              <a:pPr>
                <a:defRPr/>
              </a:pPr>
              <a:t>37</a:t>
            </a:fld>
            <a:endParaRPr lang="en-US"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228600" y="838200"/>
            <a:ext cx="7848600" cy="1676400"/>
          </a:xfrm>
        </p:spPr>
        <p:txBody>
          <a:bodyPr/>
          <a:lstStyle/>
          <a:p>
            <a:pPr algn="l" eaLnBrk="1" hangingPunct="1"/>
            <a:r>
              <a:rPr lang="en-US" altLang="ja-JP" b="1" smtClean="0">
                <a:ln>
                  <a:noFill/>
                </a:ln>
                <a:solidFill>
                  <a:srgbClr val="FF0000"/>
                </a:solidFill>
                <a:latin typeface="Times New Roman" panose="02020603050405020304" pitchFamily="18" charset="0"/>
              </a:rPr>
              <a:t>TẬP HỢP Ý KIẾN</a:t>
            </a:r>
            <a:br>
              <a:rPr lang="en-US" altLang="ja-JP" b="1" smtClean="0">
                <a:ln>
                  <a:noFill/>
                </a:ln>
                <a:solidFill>
                  <a:srgbClr val="FF0000"/>
                </a:solidFill>
                <a:latin typeface="Times New Roman" panose="02020603050405020304" pitchFamily="18" charset="0"/>
              </a:rPr>
            </a:br>
            <a:r>
              <a:rPr lang="en-US" altLang="ja-JP" b="1" smtClean="0">
                <a:ln>
                  <a:noFill/>
                </a:ln>
                <a:solidFill>
                  <a:srgbClr val="FF0000"/>
                </a:solidFill>
                <a:latin typeface="Times New Roman" panose="02020603050405020304" pitchFamily="18" charset="0"/>
              </a:rPr>
              <a:t>PHÂN LOẠI</a:t>
            </a:r>
          </a:p>
        </p:txBody>
      </p:sp>
      <p:sp>
        <p:nvSpPr>
          <p:cNvPr id="91139" name="Rectangle 3"/>
          <p:cNvSpPr>
            <a:spLocks noGrp="1" noChangeArrowheads="1"/>
          </p:cNvSpPr>
          <p:nvPr>
            <p:ph idx="1"/>
          </p:nvPr>
        </p:nvSpPr>
        <p:spPr>
          <a:xfrm>
            <a:off x="304800" y="3429000"/>
            <a:ext cx="8153400" cy="2819400"/>
          </a:xfrm>
        </p:spPr>
        <p:txBody>
          <a:bodyPr/>
          <a:lstStyle/>
          <a:p>
            <a:pPr eaLnBrk="1" hangingPunct="1"/>
            <a:r>
              <a:rPr lang="en-US" altLang="ja-JP" sz="3000" b="1" smtClean="0">
                <a:latin typeface="Times New Roman" panose="02020603050405020304" pitchFamily="18" charset="0"/>
                <a:ea typeface="ＭＳ Ｐゴシック" panose="020B0600070205080204" pitchFamily="34" charset="-128"/>
              </a:rPr>
              <a:t>Trình bày theo thứ tự của nhóm, phân nhóm theo HS</a:t>
            </a:r>
          </a:p>
          <a:p>
            <a:pPr eaLnBrk="1" hangingPunct="1"/>
            <a:r>
              <a:rPr lang="en-US" altLang="ja-JP" sz="3000" b="1" smtClean="0">
                <a:latin typeface="Times New Roman" panose="02020603050405020304" pitchFamily="18" charset="0"/>
                <a:ea typeface="ＭＳ Ｐゴシック" panose="020B0600070205080204" pitchFamily="34" charset="-128"/>
              </a:rPr>
              <a:t>Do WCO thông qua</a:t>
            </a:r>
          </a:p>
          <a:p>
            <a:pPr eaLnBrk="1" hangingPunct="1"/>
            <a:r>
              <a:rPr lang="en-US" altLang="ja-JP" sz="3000" b="1" smtClean="0">
                <a:latin typeface="Times New Roman" panose="02020603050405020304" pitchFamily="18" charset="0"/>
                <a:ea typeface="ＭＳ Ｐゴシック" panose="020B0600070205080204" pitchFamily="34" charset="-128"/>
              </a:rPr>
              <a:t>Có tính cụ thể, thực tiễn</a:t>
            </a:r>
          </a:p>
        </p:txBody>
      </p:sp>
      <p:pic>
        <p:nvPicPr>
          <p:cNvPr id="91140" name="Picture 4"/>
          <p:cNvPicPr>
            <a:picLocks noChangeAspect="1" noChangeArrowheads="1"/>
          </p:cNvPicPr>
          <p:nvPr/>
        </p:nvPicPr>
        <p:blipFill>
          <a:blip r:embed="rId3">
            <a:extLst>
              <a:ext uri="{28A0092B-C50C-407E-A947-70E740481C1C}">
                <a14:useLocalDpi xmlns:a14="http://schemas.microsoft.com/office/drawing/2010/main" val="0"/>
              </a:ext>
            </a:extLst>
          </a:blip>
          <a:srcRect b="5405"/>
          <a:stretch>
            <a:fillRect/>
          </a:stretch>
        </p:blipFill>
        <p:spPr bwMode="auto">
          <a:xfrm>
            <a:off x="6096000" y="152400"/>
            <a:ext cx="27527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quarter" idx="10"/>
          </p:nvPr>
        </p:nvSpPr>
        <p:spPr>
          <a:xfrm>
            <a:off x="228600" y="6400800"/>
            <a:ext cx="1147763" cy="279400"/>
          </a:xfrm>
        </p:spPr>
        <p:txBody>
          <a:bodyPr/>
          <a:lstStyle/>
          <a:p>
            <a:pPr>
              <a:defRPr/>
            </a:pPr>
            <a:fld id="{DA2E394E-E1D4-41DC-93C9-177F0A10B0B4}" type="datetime1">
              <a:rPr lang="vi-VN"/>
              <a:pPr>
                <a:defRPr/>
              </a:pPr>
              <a:t>21/11/2020</a:t>
            </a:fld>
            <a:endParaRPr lang="en-US"/>
          </a:p>
        </p:txBody>
      </p:sp>
      <p:sp>
        <p:nvSpPr>
          <p:cNvPr id="3" name="Slide Number Placeholder 2"/>
          <p:cNvSpPr>
            <a:spLocks noGrp="1"/>
          </p:cNvSpPr>
          <p:nvPr>
            <p:ph type="sldNum" sz="quarter" idx="12"/>
          </p:nvPr>
        </p:nvSpPr>
        <p:spPr>
          <a:xfrm>
            <a:off x="8650288" y="6396038"/>
            <a:ext cx="396875" cy="279400"/>
          </a:xfrm>
        </p:spPr>
        <p:txBody>
          <a:bodyPr/>
          <a:lstStyle/>
          <a:p>
            <a:pPr>
              <a:defRPr/>
            </a:pPr>
            <a:fld id="{E1367ADF-BAB5-40AE-8F4E-A0EB1AD605B8}" type="slidenum">
              <a:rPr lang="en-US" altLang="en-US"/>
              <a:pPr>
                <a:defRPr/>
              </a:pPr>
              <a:t>38</a:t>
            </a:fld>
            <a:endParaRPr lang="en-US" altLang="en-US" dirty="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152400" y="0"/>
            <a:ext cx="8534400" cy="1600200"/>
          </a:xfrm>
        </p:spPr>
        <p:txBody>
          <a:bodyPr/>
          <a:lstStyle/>
          <a:p>
            <a:pPr eaLnBrk="1" hangingPunct="1"/>
            <a:r>
              <a:rPr lang="en-US" altLang="ja-JP" b="1" smtClean="0">
                <a:ln>
                  <a:noFill/>
                </a:ln>
                <a:solidFill>
                  <a:srgbClr val="FF0000"/>
                </a:solidFill>
                <a:latin typeface="Times New Roman" panose="02020603050405020304" pitchFamily="18" charset="0"/>
              </a:rPr>
              <a:t>Danh mục phân loại theo bảng chữ cái</a:t>
            </a:r>
          </a:p>
        </p:txBody>
      </p:sp>
      <p:sp>
        <p:nvSpPr>
          <p:cNvPr id="93187" name="Rectangle 3"/>
          <p:cNvSpPr>
            <a:spLocks noGrp="1" noChangeArrowheads="1"/>
          </p:cNvSpPr>
          <p:nvPr>
            <p:ph idx="1"/>
          </p:nvPr>
        </p:nvSpPr>
        <p:spPr>
          <a:xfrm>
            <a:off x="357188" y="2133600"/>
            <a:ext cx="8504237" cy="2133600"/>
          </a:xfrm>
        </p:spPr>
        <p:txBody>
          <a:bodyPr/>
          <a:lstStyle/>
          <a:p>
            <a:pPr eaLnBrk="1" hangingPunct="1"/>
            <a:r>
              <a:rPr lang="en-US" altLang="ja-JP" sz="3000" smtClean="0">
                <a:latin typeface="Times New Roman" panose="02020603050405020304" pitchFamily="18" charset="0"/>
                <a:ea typeface="ＭＳ Ｐゴシック" panose="020B0600070205080204" pitchFamily="34" charset="-128"/>
              </a:rPr>
              <a:t>Danh mục hàng hóa và sản phẩm đề cập trong HS và Chú giải chi tiết được sắp xếp theo trật tự chữ cái</a:t>
            </a:r>
          </a:p>
          <a:p>
            <a:pPr eaLnBrk="1" hangingPunct="1"/>
            <a:r>
              <a:rPr lang="en-US" altLang="ja-JP" sz="3000" smtClean="0">
                <a:latin typeface="Times New Roman" panose="02020603050405020304" pitchFamily="18" charset="0"/>
                <a:ea typeface="ＭＳ Ｐゴシック" panose="020B0600070205080204" pitchFamily="34" charset="-128"/>
              </a:rPr>
              <a:t>Do WCO phát hành</a:t>
            </a:r>
          </a:p>
        </p:txBody>
      </p:sp>
      <p:sp>
        <p:nvSpPr>
          <p:cNvPr id="2" name="Date Placeholder 1"/>
          <p:cNvSpPr>
            <a:spLocks noGrp="1"/>
          </p:cNvSpPr>
          <p:nvPr>
            <p:ph type="dt" sz="quarter" idx="10"/>
          </p:nvPr>
        </p:nvSpPr>
        <p:spPr>
          <a:xfrm>
            <a:off x="0" y="6400800"/>
            <a:ext cx="1147763" cy="279400"/>
          </a:xfrm>
        </p:spPr>
        <p:txBody>
          <a:bodyPr/>
          <a:lstStyle/>
          <a:p>
            <a:pPr>
              <a:defRPr/>
            </a:pPr>
            <a:fld id="{B2173198-0EA6-4AB2-8330-76B178CC5CEA}" type="datetime1">
              <a:rPr lang="vi-VN"/>
              <a:pPr>
                <a:defRPr/>
              </a:pPr>
              <a:t>21/11/2020</a:t>
            </a:fld>
            <a:endParaRPr lang="en-US" dirty="0"/>
          </a:p>
        </p:txBody>
      </p:sp>
      <p:sp>
        <p:nvSpPr>
          <p:cNvPr id="3" name="Slide Number Placeholder 2"/>
          <p:cNvSpPr>
            <a:spLocks noGrp="1"/>
          </p:cNvSpPr>
          <p:nvPr>
            <p:ph type="sldNum" sz="quarter" idx="12"/>
          </p:nvPr>
        </p:nvSpPr>
        <p:spPr>
          <a:xfrm>
            <a:off x="8488363" y="6502400"/>
            <a:ext cx="396875" cy="279400"/>
          </a:xfrm>
        </p:spPr>
        <p:txBody>
          <a:bodyPr/>
          <a:lstStyle/>
          <a:p>
            <a:pPr>
              <a:defRPr/>
            </a:pPr>
            <a:fld id="{F3FDC986-BF28-449D-BA45-5E3542ADD642}" type="slidenum">
              <a:rPr lang="en-US" altLang="en-US"/>
              <a:pPr>
                <a:defRPr/>
              </a:pPr>
              <a:t>39</a:t>
            </a:fld>
            <a:endParaRPr lang="en-US"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609600" y="228600"/>
            <a:ext cx="8077200" cy="1447800"/>
          </a:xfrm>
        </p:spPr>
        <p:txBody>
          <a:bodyPr/>
          <a:lstStyle/>
          <a:p>
            <a:pPr eaLnBrk="1" hangingPunct="1"/>
            <a:r>
              <a:rPr lang="en-US" altLang="en-US" b="1" smtClean="0">
                <a:ln>
                  <a:noFill/>
                </a:ln>
                <a:solidFill>
                  <a:srgbClr val="FF0000"/>
                </a:solidFill>
                <a:latin typeface="Times New Roman" panose="02020603050405020304" pitchFamily="18" charset="0"/>
              </a:rPr>
              <a:t>2/ Việt Nam tham gia</a:t>
            </a:r>
            <a:br>
              <a:rPr lang="en-US" altLang="en-US" b="1" smtClean="0">
                <a:ln>
                  <a:noFill/>
                </a:ln>
                <a:solidFill>
                  <a:srgbClr val="FF0000"/>
                </a:solidFill>
                <a:latin typeface="Times New Roman" panose="02020603050405020304" pitchFamily="18" charset="0"/>
              </a:rPr>
            </a:br>
            <a:r>
              <a:rPr lang="en-US" altLang="en-US" b="1" smtClean="0">
                <a:ln>
                  <a:noFill/>
                </a:ln>
                <a:solidFill>
                  <a:srgbClr val="FF0000"/>
                </a:solidFill>
                <a:latin typeface="Times New Roman" panose="02020603050405020304" pitchFamily="18" charset="0"/>
              </a:rPr>
              <a:t>Công ước HS</a:t>
            </a:r>
          </a:p>
        </p:txBody>
      </p:sp>
      <p:sp>
        <p:nvSpPr>
          <p:cNvPr id="10243" name="Rectangle 3"/>
          <p:cNvSpPr>
            <a:spLocks noGrp="1" noChangeArrowheads="1"/>
          </p:cNvSpPr>
          <p:nvPr>
            <p:ph type="subTitle" idx="1"/>
          </p:nvPr>
        </p:nvSpPr>
        <p:spPr>
          <a:xfrm>
            <a:off x="609600" y="2133600"/>
            <a:ext cx="7924800" cy="3962400"/>
          </a:xfrm>
        </p:spPr>
        <p:txBody>
          <a:bodyPr rtlCol="0">
            <a:normAutofit fontScale="92500" lnSpcReduction="10000"/>
          </a:bodyPr>
          <a:lstStyle/>
          <a:p>
            <a:pPr algn="l" eaLnBrk="1" fontAlgn="auto" hangingPunct="1">
              <a:buFont typeface="Arial"/>
              <a:buNone/>
              <a:defRPr/>
            </a:pPr>
            <a:r>
              <a:rPr lang="en-US" altLang="en-US" sz="3000" dirty="0" smtClean="0">
                <a:latin typeface="Times New Roman" panose="02020603050405020304" pitchFamily="18" charset="0"/>
              </a:rPr>
              <a:t>- </a:t>
            </a:r>
            <a:r>
              <a:rPr lang="en-US" altLang="en-US" sz="3200" dirty="0" err="1" smtClean="0">
                <a:latin typeface="Times New Roman" panose="02020603050405020304" pitchFamily="18" charset="0"/>
              </a:rPr>
              <a:t>Việt</a:t>
            </a:r>
            <a:r>
              <a:rPr lang="en-US" altLang="en-US" sz="3200" dirty="0" smtClean="0">
                <a:latin typeface="Times New Roman" panose="02020603050405020304" pitchFamily="18" charset="0"/>
              </a:rPr>
              <a:t> Nam </a:t>
            </a:r>
            <a:r>
              <a:rPr lang="en-US" altLang="en-US" sz="3200" dirty="0" err="1" smtClean="0">
                <a:latin typeface="Times New Roman" panose="02020603050405020304" pitchFamily="18" charset="0"/>
              </a:rPr>
              <a:t>tham</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gia</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công</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ước</a:t>
            </a:r>
            <a:r>
              <a:rPr lang="en-US" altLang="en-US" sz="3200" dirty="0" smtClean="0">
                <a:latin typeface="Times New Roman" panose="02020603050405020304" pitchFamily="18" charset="0"/>
              </a:rPr>
              <a:t> HS </a:t>
            </a:r>
            <a:r>
              <a:rPr lang="en-US" altLang="en-US" sz="3200" dirty="0" err="1" smtClean="0">
                <a:latin typeface="Times New Roman" panose="02020603050405020304" pitchFamily="18" charset="0"/>
              </a:rPr>
              <a:t>ngày</a:t>
            </a:r>
            <a:r>
              <a:rPr lang="en-US" altLang="en-US" sz="3200" dirty="0" smtClean="0">
                <a:latin typeface="Times New Roman" panose="02020603050405020304" pitchFamily="18" charset="0"/>
              </a:rPr>
              <a:t> 1/7/1993.</a:t>
            </a:r>
          </a:p>
          <a:p>
            <a:pPr algn="l" eaLnBrk="1" fontAlgn="auto" hangingPunct="1">
              <a:buFont typeface="Arial"/>
              <a:buNone/>
              <a:defRPr/>
            </a:pP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Phê</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chuẩn</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ngày</a:t>
            </a:r>
            <a:r>
              <a:rPr lang="en-US" altLang="en-US" sz="3200" dirty="0" smtClean="0">
                <a:latin typeface="Times New Roman" panose="02020603050405020304" pitchFamily="18" charset="0"/>
              </a:rPr>
              <a:t> 06/03/1998</a:t>
            </a:r>
          </a:p>
          <a:p>
            <a:pPr algn="l" eaLnBrk="1" fontAlgn="auto" hangingPunct="1">
              <a:buFont typeface="Arial"/>
              <a:buNone/>
              <a:defRPr/>
            </a:pP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Có</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hiệu</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lực</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ngày</a:t>
            </a:r>
            <a:r>
              <a:rPr lang="en-US" altLang="en-US" sz="3200" dirty="0" smtClean="0">
                <a:latin typeface="Times New Roman" panose="02020603050405020304" pitchFamily="18" charset="0"/>
              </a:rPr>
              <a:t> 01/01/2000</a:t>
            </a:r>
          </a:p>
          <a:p>
            <a:pPr algn="l" eaLnBrk="1" fontAlgn="auto" hangingPunct="1">
              <a:buFont typeface="Arial"/>
              <a:buNone/>
              <a:defRPr/>
            </a:pPr>
            <a:r>
              <a:rPr lang="en-US" altLang="en-US" sz="3200" dirty="0" smtClean="0">
                <a:latin typeface="Times New Roman" panose="02020603050405020304" pitchFamily="18" charset="0"/>
              </a:rPr>
              <a:t>- Theo </a:t>
            </a:r>
            <a:r>
              <a:rPr lang="en-US" altLang="en-US" sz="3200" dirty="0" err="1" smtClean="0">
                <a:latin typeface="Times New Roman" panose="02020603050405020304" pitchFamily="18" charset="0"/>
              </a:rPr>
              <a:t>sự</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phê</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chuẩn</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này</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Việt</a:t>
            </a:r>
            <a:r>
              <a:rPr lang="en-US" altLang="en-US" sz="3200" dirty="0" smtClean="0">
                <a:latin typeface="Times New Roman" panose="02020603050405020304" pitchFamily="18" charset="0"/>
              </a:rPr>
              <a:t> Nam </a:t>
            </a:r>
            <a:r>
              <a:rPr lang="en-US" altLang="en-US" sz="3200" dirty="0" err="1" smtClean="0">
                <a:latin typeface="Times New Roman" panose="02020603050405020304" pitchFamily="18" charset="0"/>
              </a:rPr>
              <a:t>có</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trách</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nhiệm</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thực</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hiện</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đầy</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đủ</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Danh</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mục</a:t>
            </a:r>
            <a:r>
              <a:rPr lang="en-US" altLang="en-US" sz="3200" dirty="0" smtClean="0">
                <a:latin typeface="Times New Roman" panose="02020603050405020304" pitchFamily="18" charset="0"/>
              </a:rPr>
              <a:t> HS </a:t>
            </a:r>
            <a:r>
              <a:rPr lang="en-US" altLang="en-US" sz="3200" dirty="0" err="1" smtClean="0">
                <a:latin typeface="Times New Roman" panose="02020603050405020304" pitchFamily="18" charset="0"/>
              </a:rPr>
              <a:t>để</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phân</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loại</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hàng</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hóa</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xuất</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khẩu</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nhập</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khẩu</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cho</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mục</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đích</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tính</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thuế</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và</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thống</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kê</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hàng</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hóa</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xuất</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khẩu</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nhập</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khẩu</a:t>
            </a:r>
            <a:r>
              <a:rPr lang="en-US" altLang="en-US" sz="3200" dirty="0" smtClean="0">
                <a:latin typeface="Times New Roman" panose="02020603050405020304" pitchFamily="18" charset="0"/>
              </a:rPr>
              <a:t>, an </a:t>
            </a:r>
            <a:r>
              <a:rPr lang="en-US" altLang="en-US" sz="3200" dirty="0" err="1" smtClean="0">
                <a:latin typeface="Times New Roman" panose="02020603050405020304" pitchFamily="18" charset="0"/>
              </a:rPr>
              <a:t>ninh</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quốc</a:t>
            </a:r>
            <a:r>
              <a:rPr lang="en-US" altLang="en-US" sz="3200" dirty="0" smtClean="0">
                <a:latin typeface="Times New Roman" panose="02020603050405020304" pitchFamily="18" charset="0"/>
              </a:rPr>
              <a:t> </a:t>
            </a:r>
            <a:r>
              <a:rPr lang="en-US" altLang="en-US" sz="3200" dirty="0" err="1" smtClean="0">
                <a:latin typeface="Times New Roman" panose="02020603050405020304" pitchFamily="18" charset="0"/>
              </a:rPr>
              <a:t>gia</a:t>
            </a:r>
            <a:r>
              <a:rPr lang="en-US" altLang="en-US" sz="3200" dirty="0" smtClean="0">
                <a:latin typeface="Times New Roman" panose="02020603050405020304" pitchFamily="18" charset="0"/>
              </a:rPr>
              <a:t>.</a:t>
            </a:r>
          </a:p>
          <a:p>
            <a:pPr algn="l" eaLnBrk="1" fontAlgn="auto" hangingPunct="1">
              <a:buFontTx/>
              <a:buChar char="-"/>
              <a:defRPr/>
            </a:pPr>
            <a:endParaRPr lang="en-US" altLang="en-US" sz="3000" dirty="0" smtClean="0">
              <a:latin typeface="Times New Roman" panose="02020603050405020304" pitchFamily="18" charset="0"/>
              <a:cs typeface="Times New Roman" panose="02020603050405020304" pitchFamily="18" charset="0"/>
            </a:endParaRPr>
          </a:p>
        </p:txBody>
      </p:sp>
      <p:sp>
        <p:nvSpPr>
          <p:cNvPr id="2" name="Date Placeholder 1"/>
          <p:cNvSpPr>
            <a:spLocks noGrp="1"/>
          </p:cNvSpPr>
          <p:nvPr>
            <p:ph type="dt" sz="quarter" idx="10"/>
          </p:nvPr>
        </p:nvSpPr>
        <p:spPr>
          <a:xfrm>
            <a:off x="0" y="6283325"/>
            <a:ext cx="990600" cy="422275"/>
          </a:xfrm>
        </p:spPr>
        <p:txBody>
          <a:bodyPr/>
          <a:lstStyle/>
          <a:p>
            <a:pPr>
              <a:defRPr/>
            </a:pPr>
            <a:fld id="{E05AA1E3-3D3E-4550-B39F-7DF6877A6374}" type="datetime1">
              <a:rPr lang="vi-VN"/>
              <a:pPr>
                <a:defRPr/>
              </a:pPr>
              <a:t>21/11/2020</a:t>
            </a:fld>
            <a:endParaRPr lang="en-US" dirty="0"/>
          </a:p>
        </p:txBody>
      </p:sp>
      <p:sp>
        <p:nvSpPr>
          <p:cNvPr id="3" name="Slide Number Placeholder 2"/>
          <p:cNvSpPr>
            <a:spLocks noGrp="1"/>
          </p:cNvSpPr>
          <p:nvPr>
            <p:ph type="sldNum" sz="quarter" idx="12"/>
          </p:nvPr>
        </p:nvSpPr>
        <p:spPr>
          <a:xfrm>
            <a:off x="8666163" y="6426200"/>
            <a:ext cx="412750" cy="279400"/>
          </a:xfrm>
        </p:spPr>
        <p:txBody>
          <a:bodyPr/>
          <a:lstStyle/>
          <a:p>
            <a:pPr>
              <a:defRPr/>
            </a:pPr>
            <a:fld id="{100AAECF-79D2-44D0-AAEF-A7E0FBE5729E}" type="slidenum">
              <a:rPr lang="en-US" altLang="en-US"/>
              <a:pPr>
                <a:defRPr/>
              </a:pPr>
              <a:t>4</a:t>
            </a:fld>
            <a:endParaRPr lang="en-US"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457200" y="790575"/>
            <a:ext cx="7848600" cy="838200"/>
          </a:xfrm>
        </p:spPr>
        <p:txBody>
          <a:bodyPr/>
          <a:lstStyle/>
          <a:p>
            <a:pPr eaLnBrk="1" hangingPunct="1"/>
            <a:r>
              <a:rPr lang="en-US" altLang="en-US" b="1" smtClean="0">
                <a:ln>
                  <a:noFill/>
                </a:ln>
                <a:solidFill>
                  <a:srgbClr val="FF0000"/>
                </a:solidFill>
                <a:latin typeface="Times New Roman" panose="02020603050405020304" pitchFamily="18" charset="0"/>
              </a:rPr>
              <a:t>Tài liệu tham khảo </a:t>
            </a:r>
          </a:p>
        </p:txBody>
      </p:sp>
      <p:sp>
        <p:nvSpPr>
          <p:cNvPr id="95235" name="Rectangle 3"/>
          <p:cNvSpPr>
            <a:spLocks noGrp="1" noChangeArrowheads="1"/>
          </p:cNvSpPr>
          <p:nvPr>
            <p:ph type="subTitle" idx="1"/>
          </p:nvPr>
        </p:nvSpPr>
        <p:spPr>
          <a:xfrm>
            <a:off x="838200" y="2743200"/>
            <a:ext cx="7315200" cy="2362200"/>
          </a:xfrm>
        </p:spPr>
        <p:txBody>
          <a:bodyPr/>
          <a:lstStyle/>
          <a:p>
            <a:pPr algn="l" eaLnBrk="1" hangingPunct="1"/>
            <a:r>
              <a:rPr lang="en-US" altLang="en-US" sz="4000" smtClean="0">
                <a:latin typeface="Times New Roman" panose="02020603050405020304" pitchFamily="18" charset="0"/>
              </a:rPr>
              <a:t> - Công ước HS, WCO</a:t>
            </a:r>
          </a:p>
          <a:p>
            <a:pPr algn="l" eaLnBrk="1" hangingPunct="1"/>
            <a:r>
              <a:rPr lang="en-US" altLang="en-US" sz="4000" smtClean="0">
                <a:latin typeface="Times New Roman" panose="02020603050405020304" pitchFamily="18" charset="0"/>
              </a:rPr>
              <a:t> - Chú giải chi tiết 2017, WCO</a:t>
            </a:r>
          </a:p>
          <a:p>
            <a:pPr algn="l" eaLnBrk="1" hangingPunct="1"/>
            <a:r>
              <a:rPr lang="en-US" altLang="en-US" sz="4000" smtClean="0">
                <a:latin typeface="Times New Roman" panose="02020603050405020304" pitchFamily="18" charset="0"/>
              </a:rPr>
              <a:t> - Các tài liệu khác có liên quan...</a:t>
            </a:r>
          </a:p>
        </p:txBody>
      </p:sp>
      <p:sp>
        <p:nvSpPr>
          <p:cNvPr id="2" name="Date Placeholder 1"/>
          <p:cNvSpPr>
            <a:spLocks noGrp="1"/>
          </p:cNvSpPr>
          <p:nvPr>
            <p:ph type="dt" sz="quarter" idx="10"/>
          </p:nvPr>
        </p:nvSpPr>
        <p:spPr>
          <a:xfrm>
            <a:off x="187325" y="6477000"/>
            <a:ext cx="844550" cy="279400"/>
          </a:xfrm>
        </p:spPr>
        <p:txBody>
          <a:bodyPr/>
          <a:lstStyle/>
          <a:p>
            <a:pPr>
              <a:defRPr/>
            </a:pPr>
            <a:fld id="{BD7E999E-9601-41C6-856E-51881F0BE235}" type="datetime1">
              <a:rPr lang="vi-VN"/>
              <a:pPr>
                <a:defRPr/>
              </a:pPr>
              <a:t>21/11/2020</a:t>
            </a:fld>
            <a:endParaRPr lang="en-US" dirty="0"/>
          </a:p>
        </p:txBody>
      </p:sp>
      <p:sp>
        <p:nvSpPr>
          <p:cNvPr id="3" name="Slide Number Placeholder 2"/>
          <p:cNvSpPr>
            <a:spLocks noGrp="1"/>
          </p:cNvSpPr>
          <p:nvPr>
            <p:ph type="sldNum" sz="quarter" idx="12"/>
          </p:nvPr>
        </p:nvSpPr>
        <p:spPr>
          <a:xfrm>
            <a:off x="8458200" y="6477000"/>
            <a:ext cx="412750" cy="279400"/>
          </a:xfrm>
        </p:spPr>
        <p:txBody>
          <a:bodyPr/>
          <a:lstStyle/>
          <a:p>
            <a:pPr>
              <a:defRPr/>
            </a:pPr>
            <a:fld id="{55C5527E-1165-4731-A52E-260B55C6CB1A}" type="slidenum">
              <a:rPr lang="en-US" altLang="en-US"/>
              <a:pPr>
                <a:defRPr/>
              </a:pPr>
              <a:t>40</a:t>
            </a:fld>
            <a:endParaRPr lang="en-US"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7282" name="Rectangle 2"/>
          <p:cNvSpPr>
            <a:spLocks noGrp="1" noChangeArrowheads="1"/>
          </p:cNvSpPr>
          <p:nvPr>
            <p:ph type="ctrTitle"/>
          </p:nvPr>
        </p:nvSpPr>
        <p:spPr>
          <a:xfrm>
            <a:off x="609600" y="685800"/>
            <a:ext cx="7848600" cy="3581400"/>
          </a:xfrm>
        </p:spPr>
        <p:txBody>
          <a:bodyPr/>
          <a:lstStyle/>
          <a:p>
            <a:pPr eaLnBrk="1" hangingPunct="1"/>
            <a:r>
              <a:rPr lang="en-US" altLang="en-US" b="1" smtClean="0">
                <a:ln>
                  <a:noFill/>
                </a:ln>
                <a:solidFill>
                  <a:srgbClr val="FF0000"/>
                </a:solidFill>
                <a:latin typeface="Times New Roman" panose="02020603050405020304" pitchFamily="18" charset="0"/>
              </a:rPr>
              <a:t>Xin chân thành cảm ơn!</a:t>
            </a:r>
          </a:p>
        </p:txBody>
      </p:sp>
      <p:sp>
        <p:nvSpPr>
          <p:cNvPr id="2" name="Date Placeholder 1"/>
          <p:cNvSpPr>
            <a:spLocks noGrp="1"/>
          </p:cNvSpPr>
          <p:nvPr>
            <p:ph type="dt" sz="quarter" idx="10"/>
          </p:nvPr>
        </p:nvSpPr>
        <p:spPr>
          <a:xfrm>
            <a:off x="136525" y="6477000"/>
            <a:ext cx="946150" cy="279400"/>
          </a:xfrm>
        </p:spPr>
        <p:txBody>
          <a:bodyPr/>
          <a:lstStyle/>
          <a:p>
            <a:pPr>
              <a:defRPr/>
            </a:pPr>
            <a:fld id="{87D55F49-27B3-4E7E-A1BB-49FDE14E1DA1}" type="datetime1">
              <a:rPr lang="vi-VN"/>
              <a:pPr>
                <a:defRPr/>
              </a:pPr>
              <a:t>21/11/2020</a:t>
            </a:fld>
            <a:endParaRPr lang="en-US" dirty="0"/>
          </a:p>
        </p:txBody>
      </p:sp>
      <p:sp>
        <p:nvSpPr>
          <p:cNvPr id="3" name="Slide Number Placeholder 2"/>
          <p:cNvSpPr>
            <a:spLocks noGrp="1"/>
          </p:cNvSpPr>
          <p:nvPr>
            <p:ph type="sldNum" sz="quarter" idx="12"/>
          </p:nvPr>
        </p:nvSpPr>
        <p:spPr>
          <a:xfrm>
            <a:off x="8610600" y="6472238"/>
            <a:ext cx="412750" cy="279400"/>
          </a:xfrm>
        </p:spPr>
        <p:txBody>
          <a:bodyPr/>
          <a:lstStyle/>
          <a:p>
            <a:pPr>
              <a:defRPr/>
            </a:pPr>
            <a:fld id="{6EC9CC69-8561-4527-B6B1-E345211E0562}" type="slidenum">
              <a:rPr lang="en-US" altLang="en-US"/>
              <a:pPr>
                <a:defRPr/>
              </a:pPr>
              <a:t>41</a:t>
            </a:fld>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356350" y="5996480"/>
            <a:ext cx="1149350" cy="279400"/>
          </a:xfrm>
        </p:spPr>
        <p:txBody>
          <a:bodyPr/>
          <a:lstStyle/>
          <a:p>
            <a:pPr>
              <a:defRPr/>
            </a:pPr>
            <a:fld id="{30F80F29-16AA-4AC0-A5C4-22B049038821}" type="datetime1">
              <a:rPr lang="vi-VN" smtClean="0"/>
              <a:pPr>
                <a:defRPr/>
              </a:pPr>
              <a:t>21/11/2020</a:t>
            </a:fld>
            <a:endParaRPr lang="en-US"/>
          </a:p>
        </p:txBody>
      </p:sp>
      <p:sp>
        <p:nvSpPr>
          <p:cNvPr id="5" name="Slide Number Placeholder 4"/>
          <p:cNvSpPr>
            <a:spLocks noGrp="1"/>
          </p:cNvSpPr>
          <p:nvPr>
            <p:ph type="sldNum" sz="quarter" idx="12"/>
          </p:nvPr>
        </p:nvSpPr>
        <p:spPr>
          <a:xfrm>
            <a:off x="7580313" y="5996480"/>
            <a:ext cx="395287" cy="279400"/>
          </a:xfrm>
        </p:spPr>
        <p:txBody>
          <a:bodyPr/>
          <a:lstStyle/>
          <a:p>
            <a:pPr>
              <a:defRPr/>
            </a:pPr>
            <a:fld id="{5F8A624D-19D4-4F6D-9EEB-6C34475CD16B}" type="slidenum">
              <a:rPr lang="en-US" altLang="en-US" smtClean="0"/>
              <a:pPr>
                <a:defRPr/>
              </a:pPr>
              <a:t>5</a:t>
            </a:fld>
            <a:endParaRPr lang="en-US" altLang="en-US"/>
          </a:p>
        </p:txBody>
      </p:sp>
      <p:sp>
        <p:nvSpPr>
          <p:cNvPr id="6" name="Rectangle 2"/>
          <p:cNvSpPr txBox="1">
            <a:spLocks noChangeArrowheads="1"/>
          </p:cNvSpPr>
          <p:nvPr/>
        </p:nvSpPr>
        <p:spPr bwMode="auto">
          <a:xfrm>
            <a:off x="609600" y="35417"/>
            <a:ext cx="7848600" cy="1066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000" kern="1200">
                <a:ln w="3175" cmpd="sng">
                  <a:noFill/>
                </a:ln>
                <a:solidFill>
                  <a:srgbClr val="262626"/>
                </a:solidFill>
                <a:latin typeface="+mj-lt"/>
                <a:ea typeface="+mj-ea"/>
                <a:cs typeface="+mj-cs"/>
              </a:defRPr>
            </a:lvl1pPr>
            <a:lvl2pPr algn="ctr" defTabSz="457200" rtl="0" eaLnBrk="0" fontAlgn="base" hangingPunct="0">
              <a:spcBef>
                <a:spcPct val="0"/>
              </a:spcBef>
              <a:spcAft>
                <a:spcPct val="0"/>
              </a:spcAft>
              <a:defRPr sz="4000">
                <a:solidFill>
                  <a:srgbClr val="262626"/>
                </a:solidFill>
                <a:latin typeface="Garamond" panose="02020404030301010803" pitchFamily="18" charset="0"/>
              </a:defRPr>
            </a:lvl2pPr>
            <a:lvl3pPr algn="ctr" defTabSz="457200" rtl="0" eaLnBrk="0" fontAlgn="base" hangingPunct="0">
              <a:spcBef>
                <a:spcPct val="0"/>
              </a:spcBef>
              <a:spcAft>
                <a:spcPct val="0"/>
              </a:spcAft>
              <a:defRPr sz="4000">
                <a:solidFill>
                  <a:srgbClr val="262626"/>
                </a:solidFill>
                <a:latin typeface="Garamond" panose="02020404030301010803" pitchFamily="18" charset="0"/>
              </a:defRPr>
            </a:lvl3pPr>
            <a:lvl4pPr algn="ctr" defTabSz="457200" rtl="0" eaLnBrk="0" fontAlgn="base" hangingPunct="0">
              <a:spcBef>
                <a:spcPct val="0"/>
              </a:spcBef>
              <a:spcAft>
                <a:spcPct val="0"/>
              </a:spcAft>
              <a:defRPr sz="4000">
                <a:solidFill>
                  <a:srgbClr val="262626"/>
                </a:solidFill>
                <a:latin typeface="Garamond" panose="02020404030301010803" pitchFamily="18" charset="0"/>
              </a:defRPr>
            </a:lvl4pPr>
            <a:lvl5pPr algn="ctr" defTabSz="457200" rtl="0" eaLnBrk="0" fontAlgn="base" hangingPunct="0">
              <a:spcBef>
                <a:spcPct val="0"/>
              </a:spcBef>
              <a:spcAft>
                <a:spcPct val="0"/>
              </a:spcAft>
              <a:defRPr sz="4000">
                <a:solidFill>
                  <a:srgbClr val="262626"/>
                </a:solidFill>
                <a:latin typeface="Garamond" panose="02020404030301010803"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eaLnBrk="1" hangingPunct="1"/>
            <a:r>
              <a:rPr lang="en-US" altLang="en-US" b="1" dirty="0" smtClean="0">
                <a:ln>
                  <a:noFill/>
                </a:ln>
                <a:solidFill>
                  <a:srgbClr val="FF0000"/>
                </a:solidFill>
                <a:latin typeface="Times New Roman" panose="02020603050405020304" pitchFamily="18" charset="0"/>
              </a:rPr>
              <a:t>3/ </a:t>
            </a:r>
            <a:r>
              <a:rPr lang="en-US" altLang="en-US" b="1" dirty="0" err="1" smtClean="0">
                <a:ln>
                  <a:noFill/>
                </a:ln>
                <a:solidFill>
                  <a:srgbClr val="FF0000"/>
                </a:solidFill>
                <a:latin typeface="Times New Roman" panose="02020603050405020304" pitchFamily="18" charset="0"/>
              </a:rPr>
              <a:t>Công</a:t>
            </a:r>
            <a:r>
              <a:rPr lang="en-US" altLang="en-US" b="1" dirty="0" smtClean="0">
                <a:ln>
                  <a:noFill/>
                </a:ln>
                <a:solidFill>
                  <a:srgbClr val="FF0000"/>
                </a:solidFill>
                <a:latin typeface="Times New Roman" panose="02020603050405020304" pitchFamily="18" charset="0"/>
              </a:rPr>
              <a:t> </a:t>
            </a:r>
            <a:r>
              <a:rPr lang="en-US" altLang="en-US" b="1" dirty="0" err="1" smtClean="0">
                <a:ln>
                  <a:noFill/>
                </a:ln>
                <a:solidFill>
                  <a:srgbClr val="FF0000"/>
                </a:solidFill>
                <a:latin typeface="Times New Roman" panose="02020603050405020304" pitchFamily="18" charset="0"/>
              </a:rPr>
              <a:t>ước</a:t>
            </a:r>
            <a:r>
              <a:rPr lang="en-US" altLang="en-US" b="1" dirty="0" smtClean="0">
                <a:ln>
                  <a:noFill/>
                </a:ln>
                <a:solidFill>
                  <a:srgbClr val="FF0000"/>
                </a:solidFill>
                <a:latin typeface="Times New Roman" panose="02020603050405020304" pitchFamily="18" charset="0"/>
              </a:rPr>
              <a:t> HS – </a:t>
            </a:r>
            <a:r>
              <a:rPr lang="en-US" altLang="en-US" b="1" dirty="0" err="1" smtClean="0">
                <a:ln>
                  <a:noFill/>
                </a:ln>
                <a:solidFill>
                  <a:srgbClr val="FF0000"/>
                </a:solidFill>
                <a:latin typeface="Times New Roman" panose="02020603050405020304" pitchFamily="18" charset="0"/>
              </a:rPr>
              <a:t>Lịch</a:t>
            </a:r>
            <a:r>
              <a:rPr lang="en-US" altLang="en-US" b="1" dirty="0" smtClean="0">
                <a:ln>
                  <a:noFill/>
                </a:ln>
                <a:solidFill>
                  <a:srgbClr val="FF0000"/>
                </a:solidFill>
                <a:latin typeface="Times New Roman" panose="02020603050405020304" pitchFamily="18" charset="0"/>
              </a:rPr>
              <a:t> </a:t>
            </a:r>
            <a:r>
              <a:rPr lang="en-US" altLang="en-US" b="1" dirty="0" err="1" smtClean="0">
                <a:ln>
                  <a:noFill/>
                </a:ln>
                <a:solidFill>
                  <a:srgbClr val="FF0000"/>
                </a:solidFill>
                <a:latin typeface="Times New Roman" panose="02020603050405020304" pitchFamily="18" charset="0"/>
              </a:rPr>
              <a:t>sử</a:t>
            </a:r>
            <a:endParaRPr lang="en-US" altLang="en-US" b="1" dirty="0" smtClean="0">
              <a:ln>
                <a:noFill/>
              </a:ln>
              <a:solidFill>
                <a:srgbClr val="FF0000"/>
              </a:solidFill>
              <a:latin typeface="Times New Roman" panose="02020603050405020304" pitchFamily="18" charset="0"/>
            </a:endParaRPr>
          </a:p>
        </p:txBody>
      </p:sp>
      <p:sp>
        <p:nvSpPr>
          <p:cNvPr id="7" name="TextBox 6"/>
          <p:cNvSpPr txBox="1"/>
          <p:nvPr/>
        </p:nvSpPr>
        <p:spPr>
          <a:xfrm>
            <a:off x="304800" y="1711817"/>
            <a:ext cx="8610600" cy="4770537"/>
          </a:xfrm>
          <a:prstGeom prst="rect">
            <a:avLst/>
          </a:prstGeom>
          <a:noFill/>
        </p:spPr>
        <p:txBody>
          <a:bodyPr wrap="square" rtlCol="0">
            <a:spAutoFit/>
          </a:bodyPr>
          <a:lstStyle/>
          <a:p>
            <a:pPr marL="285750" indent="-285750">
              <a:buFontTx/>
              <a:buChar char="-"/>
            </a:pPr>
            <a:r>
              <a:rPr lang="en-US" sz="2600" b="0" dirty="0" err="1" smtClean="0">
                <a:latin typeface="Times New Roman" panose="02020603050405020304" pitchFamily="18" charset="0"/>
                <a:cs typeface="Times New Roman" panose="02020603050405020304" pitchFamily="18" charset="0"/>
              </a:rPr>
              <a:t>Năm</a:t>
            </a:r>
            <a:r>
              <a:rPr lang="en-US" sz="2600" b="0" dirty="0" smtClean="0">
                <a:latin typeface="Times New Roman" panose="02020603050405020304" pitchFamily="18" charset="0"/>
                <a:cs typeface="Times New Roman" panose="02020603050405020304" pitchFamily="18" charset="0"/>
              </a:rPr>
              <a:t> 1931 </a:t>
            </a:r>
            <a:r>
              <a:rPr lang="en-US" sz="2600" b="0" dirty="0" err="1" smtClean="0">
                <a:latin typeface="Times New Roman" panose="02020603050405020304" pitchFamily="18" charset="0"/>
                <a:cs typeface="Times New Roman" panose="02020603050405020304" pitchFamily="18" charset="0"/>
              </a:rPr>
              <a:t>bản</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dự</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thảo</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thống</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nhất</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danh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mục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đầu</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tiên</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được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thông</a:t>
            </a:r>
            <a:r>
              <a:rPr lang="en-US" sz="2600" b="0" dirty="0" smtClean="0">
                <a:latin typeface="Times New Roman" panose="02020603050405020304" pitchFamily="18" charset="0"/>
                <a:cs typeface="Times New Roman" panose="02020603050405020304" pitchFamily="18" charset="0"/>
              </a:rPr>
              <a:t> qua, </a:t>
            </a:r>
            <a:r>
              <a:rPr lang="en-US" sz="2600" b="0" dirty="0" err="1" smtClean="0">
                <a:latin typeface="Times New Roman" panose="02020603050405020304" pitchFamily="18" charset="0"/>
                <a:cs typeface="Times New Roman" panose="02020603050405020304" pitchFamily="18" charset="0"/>
              </a:rPr>
              <a:t>tên</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gọi</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Danh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mục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Giơ</a:t>
            </a:r>
            <a:r>
              <a:rPr lang="en-US" sz="2600" b="0" dirty="0" smtClean="0">
                <a:latin typeface="Times New Roman" panose="02020603050405020304" pitchFamily="18" charset="0"/>
                <a:cs typeface="Times New Roman" panose="02020603050405020304" pitchFamily="18" charset="0"/>
              </a:rPr>
              <a:t> – ne – </a:t>
            </a:r>
            <a:r>
              <a:rPr lang="en-US" sz="2600" b="0" dirty="0" err="1" smtClean="0">
                <a:latin typeface="Times New Roman" panose="02020603050405020304" pitchFamily="18" charset="0"/>
                <a:cs typeface="Times New Roman" panose="02020603050405020304" pitchFamily="18" charset="0"/>
              </a:rPr>
              <a:t>vơ</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Danh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mục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gồm</a:t>
            </a:r>
            <a:r>
              <a:rPr lang="en-US" sz="2600" b="0" dirty="0" smtClean="0">
                <a:latin typeface="Times New Roman" panose="02020603050405020304" pitchFamily="18" charset="0"/>
                <a:cs typeface="Times New Roman" panose="02020603050405020304" pitchFamily="18" charset="0"/>
              </a:rPr>
              <a:t> 21 </a:t>
            </a:r>
            <a:r>
              <a:rPr lang="en-US" sz="2600" b="0" dirty="0" err="1" smtClean="0">
                <a:latin typeface="Times New Roman" panose="02020603050405020304" pitchFamily="18" charset="0"/>
                <a:cs typeface="Times New Roman" panose="02020603050405020304" pitchFamily="18" charset="0"/>
              </a:rPr>
              <a:t>phần</a:t>
            </a:r>
            <a:r>
              <a:rPr lang="en-US" sz="2600" b="0" dirty="0" smtClean="0">
                <a:latin typeface="Times New Roman" panose="02020603050405020304" pitchFamily="18" charset="0"/>
                <a:cs typeface="Times New Roman" panose="02020603050405020304" pitchFamily="18" charset="0"/>
              </a:rPr>
              <a:t>, 86 </a:t>
            </a:r>
            <a:r>
              <a:rPr lang="en-US" sz="2600" b="0" dirty="0" err="1" smtClean="0">
                <a:latin typeface="Times New Roman" panose="02020603050405020304" pitchFamily="18" charset="0"/>
                <a:cs typeface="Times New Roman" panose="02020603050405020304" pitchFamily="18" charset="0"/>
              </a:rPr>
              <a:t>chương</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chưa</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có</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quy</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định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nào</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quy</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định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nguyên</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tắc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áp</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dụng</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và</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xử</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lý</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tranh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chấp</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khi</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thực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hiện</a:t>
            </a:r>
            <a:r>
              <a:rPr lang="en-US" sz="2600" b="0" dirty="0" smtClean="0">
                <a:latin typeface="Times New Roman" panose="02020603050405020304" pitchFamily="18" charset="0"/>
                <a:cs typeface="Times New Roman" panose="02020603050405020304" pitchFamily="18" charset="0"/>
              </a:rPr>
              <a:t> ở </a:t>
            </a:r>
            <a:r>
              <a:rPr lang="en-US" sz="2600" b="0" dirty="0" err="1" smtClean="0">
                <a:latin typeface="Times New Roman" panose="02020603050405020304" pitchFamily="18" charset="0"/>
                <a:cs typeface="Times New Roman" panose="02020603050405020304" pitchFamily="18" charset="0"/>
              </a:rPr>
              <a:t>các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nước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thành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viên</a:t>
            </a:r>
            <a:endParaRPr lang="en-US" sz="2600" b="0" dirty="0" smtClean="0">
              <a:latin typeface="Times New Roman" panose="02020603050405020304" pitchFamily="18" charset="0"/>
              <a:cs typeface="Times New Roman" panose="02020603050405020304" pitchFamily="18" charset="0"/>
            </a:endParaRPr>
          </a:p>
          <a:p>
            <a:pPr marL="285750" indent="-285750">
              <a:buFontTx/>
              <a:buChar char="-"/>
            </a:pPr>
            <a:r>
              <a:rPr lang="en-US" sz="2600" b="0" dirty="0" err="1" smtClean="0">
                <a:latin typeface="Times New Roman" panose="02020603050405020304" pitchFamily="18" charset="0"/>
                <a:cs typeface="Times New Roman" panose="02020603050405020304" pitchFamily="18" charset="0"/>
              </a:rPr>
              <a:t>Ngày</a:t>
            </a:r>
            <a:r>
              <a:rPr lang="en-US" sz="2600" b="0" dirty="0" smtClean="0">
                <a:latin typeface="Times New Roman" panose="02020603050405020304" pitchFamily="18" charset="0"/>
                <a:cs typeface="Times New Roman" panose="02020603050405020304" pitchFamily="18" charset="0"/>
              </a:rPr>
              <a:t> 15/12/1950, </a:t>
            </a:r>
            <a:r>
              <a:rPr lang="en-US" sz="2600" b="0" dirty="0" err="1" smtClean="0">
                <a:latin typeface="Times New Roman" panose="02020603050405020304" pitchFamily="18" charset="0"/>
                <a:cs typeface="Times New Roman" panose="02020603050405020304" pitchFamily="18" charset="0"/>
              </a:rPr>
              <a:t>Công</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ước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Brussel</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kèm</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theo</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danh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mục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hàng</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hóa</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được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ra</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đời</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hiệu</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lực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từ</a:t>
            </a:r>
            <a:r>
              <a:rPr lang="en-US" sz="2600" b="0" dirty="0" smtClean="0">
                <a:latin typeface="Times New Roman" panose="02020603050405020304" pitchFamily="18" charset="0"/>
                <a:cs typeface="Times New Roman" panose="02020603050405020304" pitchFamily="18" charset="0"/>
              </a:rPr>
              <a:t> 11/9/1959 (</a:t>
            </a:r>
            <a:r>
              <a:rPr lang="en-US" sz="2600" b="0" dirty="0" err="1" smtClean="0">
                <a:latin typeface="Times New Roman" panose="02020603050405020304" pitchFamily="18" charset="0"/>
                <a:cs typeface="Times New Roman" panose="02020603050405020304" pitchFamily="18" charset="0"/>
              </a:rPr>
              <a:t>Danh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mục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biểu</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thuế</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Brussel</a:t>
            </a:r>
            <a:r>
              <a:rPr lang="en-US" sz="2600" b="0" dirty="0" smtClean="0">
                <a:latin typeface="Times New Roman" panose="02020603050405020304" pitchFamily="18" charset="0"/>
                <a:cs typeface="Times New Roman" panose="02020603050405020304" pitchFamily="18" charset="0"/>
              </a:rPr>
              <a:t>)</a:t>
            </a:r>
          </a:p>
          <a:p>
            <a:pPr marL="285750" indent="-285750">
              <a:buFontTx/>
              <a:buChar char="-"/>
            </a:pPr>
            <a:r>
              <a:rPr lang="en-US" sz="2600" b="0" dirty="0" err="1" smtClean="0">
                <a:latin typeface="Times New Roman" panose="02020603050405020304" pitchFamily="18" charset="0"/>
                <a:cs typeface="Times New Roman" panose="02020603050405020304" pitchFamily="18" charset="0"/>
              </a:rPr>
              <a:t>Năm</a:t>
            </a:r>
            <a:r>
              <a:rPr lang="en-US" sz="2600" b="0" dirty="0" smtClean="0">
                <a:latin typeface="Times New Roman" panose="02020603050405020304" pitchFamily="18" charset="0"/>
                <a:cs typeface="Times New Roman" panose="02020603050405020304" pitchFamily="18" charset="0"/>
              </a:rPr>
              <a:t> 1974 </a:t>
            </a:r>
            <a:r>
              <a:rPr lang="en-US" sz="2600" b="0" dirty="0" err="1" smtClean="0">
                <a:latin typeface="Times New Roman" panose="02020603050405020304" pitchFamily="18" charset="0"/>
                <a:cs typeface="Times New Roman" panose="02020603050405020304" pitchFamily="18" charset="0"/>
              </a:rPr>
              <a:t>Danh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mục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biểu</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thuế</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Brussel</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đổi</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tên</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thành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Danh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mục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hàng</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hóa</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của</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hội</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đồng</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hợp</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tác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hải</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quan</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sau</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đổi</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tên</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thành</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Tổ</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chức</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hải</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quan</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thế</a:t>
            </a:r>
            <a:r>
              <a:rPr lang="en-US" sz="2600" b="0" dirty="0" smtClean="0">
                <a:latin typeface="Times New Roman" panose="02020603050405020304" pitchFamily="18" charset="0"/>
                <a:cs typeface="Times New Roman" panose="02020603050405020304" pitchFamily="18" charset="0"/>
              </a:rPr>
              <a:t> </a:t>
            </a:r>
            <a:r>
              <a:rPr lang="en-US" sz="2600" b="0" dirty="0" err="1" smtClean="0">
                <a:latin typeface="Times New Roman" panose="02020603050405020304" pitchFamily="18" charset="0"/>
                <a:cs typeface="Times New Roman" panose="02020603050405020304" pitchFamily="18" charset="0"/>
              </a:rPr>
              <a:t>giới</a:t>
            </a:r>
            <a:r>
              <a:rPr lang="en-US" sz="2600" b="0" dirty="0" smtClean="0">
                <a:latin typeface="Times New Roman" panose="02020603050405020304" pitchFamily="18" charset="0"/>
                <a:cs typeface="Times New Roman" panose="02020603050405020304" pitchFamily="18" charset="0"/>
              </a:rPr>
              <a:t>)</a:t>
            </a:r>
          </a:p>
          <a:p>
            <a:pPr marL="285750" indent="-285750">
              <a:buFontTx/>
              <a:buChar char="-"/>
            </a:pPr>
            <a:endParaRPr lang="en-US" dirty="0"/>
          </a:p>
        </p:txBody>
      </p:sp>
    </p:spTree>
    <p:extLst>
      <p:ext uri="{BB962C8B-B14F-4D97-AF65-F5344CB8AC3E}">
        <p14:creationId xmlns:p14="http://schemas.microsoft.com/office/powerpoint/2010/main" val="3084908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646113" y="-14288"/>
            <a:ext cx="7848600" cy="1066801"/>
          </a:xfrm>
        </p:spPr>
        <p:txBody>
          <a:bodyPr/>
          <a:lstStyle/>
          <a:p>
            <a:pPr eaLnBrk="1" hangingPunct="1"/>
            <a:r>
              <a:rPr lang="en-US" altLang="en-US" b="1" dirty="0" smtClean="0">
                <a:ln>
                  <a:noFill/>
                </a:ln>
                <a:solidFill>
                  <a:srgbClr val="FF0000"/>
                </a:solidFill>
                <a:latin typeface="Times New Roman" panose="02020603050405020304" pitchFamily="18" charset="0"/>
              </a:rPr>
              <a:t>3/ </a:t>
            </a:r>
            <a:r>
              <a:rPr lang="en-US" altLang="en-US" b="1" dirty="0" err="1" smtClean="0">
                <a:ln>
                  <a:noFill/>
                </a:ln>
                <a:solidFill>
                  <a:srgbClr val="FF0000"/>
                </a:solidFill>
                <a:latin typeface="Times New Roman" panose="02020603050405020304" pitchFamily="18" charset="0"/>
              </a:rPr>
              <a:t>Công</a:t>
            </a:r>
            <a:r>
              <a:rPr lang="en-US" altLang="en-US" b="1" dirty="0" smtClean="0">
                <a:ln>
                  <a:noFill/>
                </a:ln>
                <a:solidFill>
                  <a:srgbClr val="FF0000"/>
                </a:solidFill>
                <a:latin typeface="Times New Roman" panose="02020603050405020304" pitchFamily="18" charset="0"/>
              </a:rPr>
              <a:t> </a:t>
            </a:r>
            <a:r>
              <a:rPr lang="en-US" altLang="en-US" b="1" dirty="0" err="1" smtClean="0">
                <a:ln>
                  <a:noFill/>
                </a:ln>
                <a:solidFill>
                  <a:srgbClr val="FF0000"/>
                </a:solidFill>
                <a:latin typeface="Times New Roman" panose="02020603050405020304" pitchFamily="18" charset="0"/>
              </a:rPr>
              <a:t>ước</a:t>
            </a:r>
            <a:r>
              <a:rPr lang="en-US" altLang="en-US" b="1" dirty="0" smtClean="0">
                <a:ln>
                  <a:noFill/>
                </a:ln>
                <a:solidFill>
                  <a:srgbClr val="FF0000"/>
                </a:solidFill>
                <a:latin typeface="Times New Roman" panose="02020603050405020304" pitchFamily="18" charset="0"/>
              </a:rPr>
              <a:t> </a:t>
            </a:r>
            <a:r>
              <a:rPr lang="en-US" altLang="en-US" b="1" dirty="0" smtClean="0">
                <a:ln>
                  <a:noFill/>
                </a:ln>
                <a:solidFill>
                  <a:srgbClr val="FF0000"/>
                </a:solidFill>
                <a:latin typeface="Times New Roman" panose="02020603050405020304" pitchFamily="18" charset="0"/>
              </a:rPr>
              <a:t>HS - </a:t>
            </a:r>
            <a:r>
              <a:rPr lang="en-US" altLang="en-US" b="1" dirty="0" err="1" smtClean="0">
                <a:ln>
                  <a:noFill/>
                </a:ln>
                <a:solidFill>
                  <a:srgbClr val="FF0000"/>
                </a:solidFill>
                <a:latin typeface="Times New Roman" panose="02020603050405020304" pitchFamily="18" charset="0"/>
              </a:rPr>
              <a:t>Lịch</a:t>
            </a:r>
            <a:r>
              <a:rPr lang="en-US" altLang="en-US" b="1" dirty="0" smtClean="0">
                <a:ln>
                  <a:noFill/>
                </a:ln>
                <a:solidFill>
                  <a:srgbClr val="FF0000"/>
                </a:solidFill>
                <a:latin typeface="Times New Roman" panose="02020603050405020304" pitchFamily="18" charset="0"/>
              </a:rPr>
              <a:t> </a:t>
            </a:r>
            <a:r>
              <a:rPr lang="en-US" altLang="en-US" b="1" dirty="0" err="1" smtClean="0">
                <a:ln>
                  <a:noFill/>
                </a:ln>
                <a:solidFill>
                  <a:srgbClr val="FF0000"/>
                </a:solidFill>
                <a:latin typeface="Times New Roman" panose="02020603050405020304" pitchFamily="18" charset="0"/>
              </a:rPr>
              <a:t>sử</a:t>
            </a:r>
            <a:endParaRPr lang="en-US" altLang="en-US" b="1" dirty="0" smtClean="0">
              <a:ln>
                <a:noFill/>
              </a:ln>
              <a:solidFill>
                <a:srgbClr val="FF0000"/>
              </a:solidFill>
              <a:latin typeface="Times New Roman" panose="02020603050405020304" pitchFamily="18" charset="0"/>
            </a:endParaRPr>
          </a:p>
        </p:txBody>
      </p:sp>
      <p:sp>
        <p:nvSpPr>
          <p:cNvPr id="25603" name="Rectangle 3"/>
          <p:cNvSpPr>
            <a:spLocks noGrp="1" noChangeArrowheads="1"/>
          </p:cNvSpPr>
          <p:nvPr>
            <p:ph type="subTitle" idx="1"/>
          </p:nvPr>
        </p:nvSpPr>
        <p:spPr>
          <a:xfrm>
            <a:off x="522288" y="1174750"/>
            <a:ext cx="8153400" cy="5105400"/>
          </a:xfrm>
        </p:spPr>
        <p:txBody>
          <a:bodyPr/>
          <a:lstStyle/>
          <a:p>
            <a:pPr eaLnBrk="1" hangingPunct="1">
              <a:lnSpc>
                <a:spcPct val="90000"/>
              </a:lnSpc>
            </a:pPr>
            <a:r>
              <a:rPr lang="en-US" altLang="en-US" sz="3100" b="1" dirty="0" smtClean="0">
                <a:solidFill>
                  <a:srgbClr val="0000FF"/>
                </a:solidFill>
                <a:latin typeface="Times New Roman" panose="02020603050405020304" pitchFamily="18" charset="0"/>
              </a:rPr>
              <a:t>CÔNG ƯỚC QUỐC TẾ VỀ HỆ THỐNG HÀI HOÀ MÔ TẢ VÀ MÃ HOÁ HÀNG HOÁ</a:t>
            </a:r>
          </a:p>
          <a:p>
            <a:pPr marL="457200" indent="-457200" algn="l" eaLnBrk="1" hangingPunct="1">
              <a:lnSpc>
                <a:spcPct val="90000"/>
              </a:lnSpc>
              <a:buFontTx/>
              <a:buChar char="-"/>
            </a:pPr>
            <a:r>
              <a:rPr lang="en-US" altLang="en-US" sz="2800" dirty="0" err="1" smtClean="0">
                <a:latin typeface="Times New Roman" panose="02020603050405020304" pitchFamily="18" charset="0"/>
              </a:rPr>
              <a:t>Năm</a:t>
            </a:r>
            <a:r>
              <a:rPr lang="en-US" altLang="en-US" sz="2800" dirty="0" smtClean="0">
                <a:latin typeface="Times New Roman" panose="02020603050405020304" pitchFamily="18" charset="0"/>
              </a:rPr>
              <a:t> 1983 </a:t>
            </a:r>
            <a:r>
              <a:rPr lang="en-US" altLang="en-US" sz="2800" dirty="0" err="1" smtClean="0">
                <a:latin typeface="Times New Roman" panose="02020603050405020304" pitchFamily="18" charset="0"/>
              </a:rPr>
              <a:t>công</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ước</a:t>
            </a:r>
            <a:r>
              <a:rPr lang="en-US" altLang="en-US" sz="2800" dirty="0" smtClean="0">
                <a:latin typeface="Times New Roman" panose="02020603050405020304" pitchFamily="18" charset="0"/>
              </a:rPr>
              <a:t> HS </a:t>
            </a:r>
            <a:r>
              <a:rPr lang="en-US" altLang="en-US" sz="2800" dirty="0" err="1" smtClean="0">
                <a:latin typeface="Times New Roman" panose="02020603050405020304" pitchFamily="18" charset="0"/>
              </a:rPr>
              <a:t>được</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t</a:t>
            </a:r>
            <a:r>
              <a:rPr lang="en-US" altLang="en-US" sz="2800" dirty="0" err="1" smtClean="0">
                <a:latin typeface="Times New Roman" panose="02020603050405020304" pitchFamily="18" charset="0"/>
              </a:rPr>
              <a:t>hông</a:t>
            </a:r>
            <a:r>
              <a:rPr lang="en-US" altLang="en-US" sz="2800" dirty="0" smtClean="0">
                <a:latin typeface="Times New Roman" panose="02020603050405020304" pitchFamily="18" charset="0"/>
              </a:rPr>
              <a:t> </a:t>
            </a:r>
            <a:r>
              <a:rPr lang="en-US" altLang="en-US" sz="2800" dirty="0" smtClean="0">
                <a:latin typeface="Times New Roman" panose="02020603050405020304" pitchFamily="18" charset="0"/>
              </a:rPr>
              <a:t>qua </a:t>
            </a:r>
            <a:r>
              <a:rPr lang="en-US" altLang="en-US" sz="2800" dirty="0" err="1" smtClean="0">
                <a:latin typeface="Times New Roman" panose="02020603050405020304" pitchFamily="18" charset="0"/>
              </a:rPr>
              <a:t>tại</a:t>
            </a:r>
            <a:r>
              <a:rPr lang="en-US" altLang="en-US" sz="2800" dirty="0" smtClean="0">
                <a:latin typeface="Times New Roman" panose="02020603050405020304" pitchFamily="18" charset="0"/>
              </a:rPr>
              <a:t> Brussels </a:t>
            </a:r>
            <a:endParaRPr lang="en-US" altLang="en-US" sz="2800" dirty="0" smtClean="0">
              <a:latin typeface="Times New Roman" panose="02020603050405020304" pitchFamily="18" charset="0"/>
            </a:endParaRPr>
          </a:p>
          <a:p>
            <a:pPr marL="457200" indent="-457200" algn="l" eaLnBrk="1" hangingPunct="1">
              <a:lnSpc>
                <a:spcPct val="90000"/>
              </a:lnSpc>
              <a:buFontTx/>
              <a:buChar char="-"/>
            </a:pPr>
            <a:r>
              <a:rPr lang="en-US" altLang="en-US" sz="2800" dirty="0" err="1" smtClean="0">
                <a:latin typeface="Times New Roman" panose="02020603050405020304" pitchFamily="18" charset="0"/>
              </a:rPr>
              <a:t>Hiệu</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lực</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ngày</a:t>
            </a:r>
            <a:r>
              <a:rPr lang="en-US" altLang="en-US" sz="2800" dirty="0" smtClean="0">
                <a:latin typeface="Times New Roman" panose="02020603050405020304" pitchFamily="18" charset="0"/>
              </a:rPr>
              <a:t> </a:t>
            </a:r>
            <a:r>
              <a:rPr lang="en-US" altLang="en-US" sz="2800" dirty="0" smtClean="0">
                <a:latin typeface="Times New Roman" panose="02020603050405020304" pitchFamily="18" charset="0"/>
              </a:rPr>
              <a:t>01/01/1988</a:t>
            </a:r>
          </a:p>
          <a:p>
            <a:pPr marL="457200" indent="-457200" algn="l" eaLnBrk="1" hangingPunct="1">
              <a:lnSpc>
                <a:spcPct val="90000"/>
              </a:lnSpc>
              <a:buFontTx/>
              <a:buChar char="-"/>
            </a:pPr>
            <a:r>
              <a:rPr lang="en-US" altLang="en-US" sz="2800" dirty="0" err="1" smtClean="0">
                <a:latin typeface="Times New Roman" panose="02020603050405020304" pitchFamily="18" charset="0"/>
              </a:rPr>
              <a:t>Khoảng</a:t>
            </a:r>
            <a:r>
              <a:rPr lang="en-US" altLang="en-US" sz="2800" dirty="0" smtClean="0">
                <a:latin typeface="Times New Roman" panose="02020603050405020304" pitchFamily="18" charset="0"/>
              </a:rPr>
              <a:t> 212 </a:t>
            </a:r>
            <a:r>
              <a:rPr lang="en-US" altLang="en-US" sz="2800" dirty="0" err="1" smtClean="0">
                <a:latin typeface="Times New Roman" panose="02020603050405020304" pitchFamily="18" charset="0"/>
              </a:rPr>
              <a:t>quốc</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gia</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và</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vùng</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lãnh</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thổ</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sử</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dụng</a:t>
            </a:r>
            <a:r>
              <a:rPr lang="en-US" altLang="en-US" sz="2800" dirty="0" smtClean="0">
                <a:latin typeface="Times New Roman" panose="02020603050405020304" pitchFamily="18" charset="0"/>
              </a:rPr>
              <a:t>;</a:t>
            </a:r>
            <a:endParaRPr lang="en-US" altLang="en-US" sz="2800" dirty="0" smtClean="0">
              <a:latin typeface="Times New Roman" panose="02020603050405020304" pitchFamily="18" charset="0"/>
            </a:endParaRPr>
          </a:p>
          <a:p>
            <a:pPr algn="l" eaLnBrk="1" hangingPunct="1">
              <a:lnSpc>
                <a:spcPct val="90000"/>
              </a:lnSpc>
            </a:pP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Áp</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dụng</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với</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hơn</a:t>
            </a:r>
            <a:r>
              <a:rPr lang="en-US" altLang="en-US" sz="2800" dirty="0" smtClean="0">
                <a:latin typeface="Times New Roman" panose="02020603050405020304" pitchFamily="18" charset="0"/>
              </a:rPr>
              <a:t> 98% </a:t>
            </a:r>
            <a:r>
              <a:rPr lang="en-US" altLang="en-US" sz="2800" dirty="0" err="1" smtClean="0">
                <a:latin typeface="Times New Roman" panose="02020603050405020304" pitchFamily="18" charset="0"/>
              </a:rPr>
              <a:t>thương</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mại</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hàng</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hóa</a:t>
            </a:r>
            <a:r>
              <a:rPr lang="en-US" altLang="en-US" sz="2800" dirty="0" smtClean="0">
                <a:latin typeface="Times New Roman" panose="02020603050405020304" pitchFamily="18" charset="0"/>
              </a:rPr>
              <a:t>.</a:t>
            </a:r>
          </a:p>
          <a:p>
            <a:pPr algn="l" eaLnBrk="1" hangingPunct="1">
              <a:lnSpc>
                <a:spcPct val="90000"/>
              </a:lnSpc>
            </a:pP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Các</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lần</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sửa</a:t>
            </a:r>
            <a:r>
              <a:rPr lang="en-US" altLang="en-US" sz="2800" dirty="0" smtClean="0">
                <a:latin typeface="Times New Roman" panose="02020603050405020304" pitchFamily="18" charset="0"/>
              </a:rPr>
              <a:t> </a:t>
            </a:r>
            <a:r>
              <a:rPr lang="en-US" altLang="en-US" sz="2800" dirty="0" err="1" smtClean="0">
                <a:latin typeface="Times New Roman" panose="02020603050405020304" pitchFamily="18" charset="0"/>
              </a:rPr>
              <a:t>đổi</a:t>
            </a:r>
            <a:r>
              <a:rPr lang="en-US" altLang="en-US" sz="2800" dirty="0" smtClean="0">
                <a:latin typeface="Times New Roman" panose="02020603050405020304" pitchFamily="18" charset="0"/>
              </a:rPr>
              <a:t>: 1992, 1996, 2002, 2007, 2012, 2017.</a:t>
            </a:r>
          </a:p>
        </p:txBody>
      </p:sp>
      <p:sp>
        <p:nvSpPr>
          <p:cNvPr id="2" name="Date Placeholder 1"/>
          <p:cNvSpPr>
            <a:spLocks noGrp="1"/>
          </p:cNvSpPr>
          <p:nvPr>
            <p:ph type="dt" sz="quarter" idx="10"/>
          </p:nvPr>
        </p:nvSpPr>
        <p:spPr>
          <a:xfrm>
            <a:off x="152400" y="6477000"/>
            <a:ext cx="914400" cy="249238"/>
          </a:xfrm>
        </p:spPr>
        <p:txBody>
          <a:bodyPr/>
          <a:lstStyle/>
          <a:p>
            <a:pPr>
              <a:defRPr/>
            </a:pPr>
            <a:fld id="{212EE6F8-64AA-4700-94A0-906D13E0DC50}" type="datetime1">
              <a:rPr lang="vi-VN"/>
              <a:pPr>
                <a:defRPr/>
              </a:pPr>
              <a:t>21/11/2020</a:t>
            </a:fld>
            <a:endParaRPr lang="en-US" dirty="0"/>
          </a:p>
        </p:txBody>
      </p:sp>
      <p:sp>
        <p:nvSpPr>
          <p:cNvPr id="3" name="Slide Number Placeholder 2"/>
          <p:cNvSpPr>
            <a:spLocks noGrp="1"/>
          </p:cNvSpPr>
          <p:nvPr>
            <p:ph type="sldNum" sz="quarter" idx="12"/>
          </p:nvPr>
        </p:nvSpPr>
        <p:spPr>
          <a:xfrm>
            <a:off x="8655050" y="6446838"/>
            <a:ext cx="412750" cy="279400"/>
          </a:xfrm>
        </p:spPr>
        <p:txBody>
          <a:bodyPr/>
          <a:lstStyle/>
          <a:p>
            <a:pPr>
              <a:defRPr/>
            </a:pPr>
            <a:fld id="{F22BC94F-9A43-4498-B24A-8704F3D8F164}" type="slidenum">
              <a:rPr lang="en-US" altLang="en-US"/>
              <a:pPr>
                <a:defRPr/>
              </a:pPr>
              <a:t>6</a:t>
            </a:fld>
            <a:endParaRPr lang="en-US"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609600" y="228600"/>
            <a:ext cx="7848600" cy="762000"/>
          </a:xfrm>
        </p:spPr>
        <p:txBody>
          <a:bodyPr/>
          <a:lstStyle/>
          <a:p>
            <a:pPr eaLnBrk="1" fontAlgn="t" hangingPunct="1"/>
            <a:r>
              <a:rPr lang="en-US" altLang="en-US" sz="4600" b="1" smtClean="0">
                <a:ln>
                  <a:noFill/>
                </a:ln>
                <a:solidFill>
                  <a:srgbClr val="FF0000"/>
                </a:solidFill>
                <a:latin typeface="Times New Roman" panose="02020603050405020304" pitchFamily="18" charset="0"/>
              </a:rPr>
              <a:t>Mục tiêu của Công ước HS</a:t>
            </a:r>
          </a:p>
        </p:txBody>
      </p:sp>
      <p:sp>
        <p:nvSpPr>
          <p:cNvPr id="14339" name="Rectangle 3"/>
          <p:cNvSpPr>
            <a:spLocks noGrp="1" noChangeArrowheads="1"/>
          </p:cNvSpPr>
          <p:nvPr>
            <p:ph type="subTitle" idx="1"/>
          </p:nvPr>
        </p:nvSpPr>
        <p:spPr>
          <a:xfrm>
            <a:off x="609600" y="990600"/>
            <a:ext cx="8229600" cy="5334000"/>
          </a:xfrm>
        </p:spPr>
        <p:txBody>
          <a:bodyPr rtlCol="0">
            <a:normAutofit lnSpcReduction="10000"/>
          </a:bodyPr>
          <a:lstStyle/>
          <a:p>
            <a:pPr algn="l" eaLnBrk="1" fontAlgn="auto" hangingPunct="1">
              <a:buFontTx/>
              <a:buChar char="-"/>
              <a:defRPr/>
            </a:pP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Thuận</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lợi</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hoá</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thương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mại</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quốc</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tế</a:t>
            </a:r>
            <a:endParaRPr lang="en-US" altLang="en-US" sz="3400" dirty="0" smtClean="0">
              <a:latin typeface="Times New Roman" panose="02020603050405020304" pitchFamily="18" charset="0"/>
            </a:endParaRPr>
          </a:p>
          <a:p>
            <a:pPr algn="l" eaLnBrk="1" fontAlgn="auto" hangingPunct="1">
              <a:buFont typeface="Arial"/>
              <a:buNone/>
              <a:defRPr/>
            </a:pPr>
            <a:r>
              <a:rPr lang="en-US" altLang="en-US" sz="3400" dirty="0" smtClean="0">
                <a:latin typeface="Times New Roman" panose="02020603050405020304" pitchFamily="18" charset="0"/>
              </a:rPr>
              <a:t>    + </a:t>
            </a:r>
            <a:r>
              <a:rPr lang="en-US" altLang="en-US" sz="3400" dirty="0" err="1" smtClean="0">
                <a:latin typeface="Times New Roman" panose="02020603050405020304" pitchFamily="18" charset="0"/>
              </a:rPr>
              <a:t>Thuế</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quan</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và</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phân</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loại</a:t>
            </a:r>
            <a:endParaRPr lang="en-US" altLang="en-US" sz="3400" dirty="0" smtClean="0">
              <a:latin typeface="Times New Roman" panose="02020603050405020304" pitchFamily="18" charset="0"/>
            </a:endParaRPr>
          </a:p>
          <a:p>
            <a:pPr algn="l" eaLnBrk="1" fontAlgn="auto" hangingPunct="1">
              <a:buFont typeface="Arial"/>
              <a:buNone/>
              <a:defRPr/>
            </a:pPr>
            <a:r>
              <a:rPr lang="en-US" altLang="en-US" sz="3400" dirty="0" smtClean="0">
                <a:latin typeface="Times New Roman" panose="02020603050405020304" pitchFamily="18" charset="0"/>
              </a:rPr>
              <a:t>    + </a:t>
            </a:r>
            <a:r>
              <a:rPr lang="en-US" altLang="en-US" sz="3400" dirty="0" err="1" smtClean="0">
                <a:latin typeface="Times New Roman" panose="02020603050405020304" pitchFamily="18" charset="0"/>
              </a:rPr>
              <a:t>Thống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kê</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thương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mại</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quốc</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tế</a:t>
            </a:r>
            <a:endParaRPr lang="en-US" altLang="en-US" sz="3400" dirty="0" smtClean="0">
              <a:latin typeface="Times New Roman" panose="02020603050405020304" pitchFamily="18" charset="0"/>
            </a:endParaRPr>
          </a:p>
          <a:p>
            <a:pPr algn="l" eaLnBrk="1" fontAlgn="auto" hangingPunct="1">
              <a:buFont typeface="Arial"/>
              <a:buNone/>
              <a:defRPr/>
            </a:pPr>
            <a:r>
              <a:rPr lang="en-US" altLang="en-US" sz="3400" dirty="0" smtClean="0">
                <a:latin typeface="Times New Roman" panose="02020603050405020304" pitchFamily="18" charset="0"/>
              </a:rPr>
              <a:t>    + </a:t>
            </a:r>
            <a:r>
              <a:rPr lang="en-US" altLang="en-US" sz="3400" dirty="0" err="1" smtClean="0">
                <a:latin typeface="Times New Roman" panose="02020603050405020304" pitchFamily="18" charset="0"/>
              </a:rPr>
              <a:t>Xác</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định</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xuất</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xứ</a:t>
            </a:r>
            <a:endParaRPr lang="en-US" altLang="en-US" sz="3400" dirty="0" smtClean="0">
              <a:latin typeface="Times New Roman" panose="02020603050405020304" pitchFamily="18" charset="0"/>
            </a:endParaRPr>
          </a:p>
          <a:p>
            <a:pPr algn="l" eaLnBrk="1" fontAlgn="auto" hangingPunct="1">
              <a:buFont typeface="Arial"/>
              <a:buNone/>
              <a:defRPr/>
            </a:pPr>
            <a:r>
              <a:rPr lang="en-US" altLang="en-US" sz="3400" dirty="0" smtClean="0">
                <a:latin typeface="Times New Roman" panose="02020603050405020304" pitchFamily="18" charset="0"/>
              </a:rPr>
              <a:t>    + </a:t>
            </a:r>
            <a:r>
              <a:rPr lang="en-US" altLang="en-US" sz="3400" dirty="0" err="1" smtClean="0">
                <a:latin typeface="Times New Roman" panose="02020603050405020304" pitchFamily="18" charset="0"/>
              </a:rPr>
              <a:t>Đàm</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phán</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thương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mại</a:t>
            </a:r>
            <a:endParaRPr lang="en-US" altLang="en-US" sz="3400" dirty="0" smtClean="0">
              <a:latin typeface="Times New Roman" panose="02020603050405020304" pitchFamily="18" charset="0"/>
            </a:endParaRPr>
          </a:p>
          <a:p>
            <a:pPr algn="l" eaLnBrk="1" fontAlgn="auto" hangingPunct="1">
              <a:buFont typeface="Arial"/>
              <a:buNone/>
              <a:defRPr/>
            </a:pPr>
            <a:r>
              <a:rPr lang="en-US" altLang="en-US" sz="3400" dirty="0" smtClean="0">
                <a:latin typeface="Times New Roman" panose="02020603050405020304" pitchFamily="18" charset="0"/>
              </a:rPr>
              <a:t> - </a:t>
            </a:r>
            <a:r>
              <a:rPr lang="en-US" altLang="en-US" sz="3400" dirty="0" err="1" smtClean="0">
                <a:latin typeface="Times New Roman" panose="02020603050405020304" pitchFamily="18" charset="0"/>
              </a:rPr>
              <a:t>Áp</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dụng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trong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quản</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lý</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điều</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hành</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lưu</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thông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hàng</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hoá</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nội</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địa</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và</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quốc</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tế</a:t>
            </a:r>
            <a:r>
              <a:rPr lang="en-US" altLang="en-US" sz="3400" dirty="0" smtClean="0">
                <a:latin typeface="Times New Roman" panose="02020603050405020304" pitchFamily="18" charset="0"/>
              </a:rPr>
              <a:t>.</a:t>
            </a:r>
          </a:p>
          <a:p>
            <a:pPr algn="l" eaLnBrk="1" fontAlgn="auto" hangingPunct="1">
              <a:buFont typeface="Arial"/>
              <a:buNone/>
              <a:defRPr/>
            </a:pP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Đảm</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bảo</a:t>
            </a:r>
            <a:r>
              <a:rPr lang="en-US" altLang="en-US" sz="3400" dirty="0" smtClean="0">
                <a:latin typeface="Times New Roman" panose="02020603050405020304" pitchFamily="18" charset="0"/>
              </a:rPr>
              <a:t> an </a:t>
            </a:r>
            <a:r>
              <a:rPr lang="en-US" altLang="en-US" sz="3400" dirty="0" err="1" smtClean="0">
                <a:latin typeface="Times New Roman" panose="02020603050405020304" pitchFamily="18" charset="0"/>
              </a:rPr>
              <a:t>ninh</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mỗi</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quốc</a:t>
            </a:r>
            <a:r>
              <a:rPr lang="en-US" altLang="en-US" sz="3400" dirty="0" smtClean="0">
                <a:latin typeface="Times New Roman" panose="02020603050405020304" pitchFamily="18" charset="0"/>
              </a:rPr>
              <a:t> </a:t>
            </a:r>
            <a:r>
              <a:rPr lang="en-US" altLang="en-US" sz="3400" dirty="0" err="1" smtClean="0">
                <a:latin typeface="Times New Roman" panose="02020603050405020304" pitchFamily="18" charset="0"/>
              </a:rPr>
              <a:t>gia</a:t>
            </a:r>
            <a:endParaRPr lang="en-US" altLang="en-US" sz="3400" dirty="0" smtClean="0">
              <a:latin typeface="Times New Roman" panose="02020603050405020304" pitchFamily="18" charset="0"/>
            </a:endParaRPr>
          </a:p>
          <a:p>
            <a:pPr algn="l" eaLnBrk="1" fontAlgn="auto" hangingPunct="1">
              <a:buFont typeface="Arial"/>
              <a:buNone/>
              <a:defRPr/>
            </a:pPr>
            <a:endParaRPr lang="en-US" altLang="en-US" sz="3400" dirty="0" smtClean="0">
              <a:latin typeface="Times New Roman" panose="02020603050405020304" pitchFamily="18" charset="0"/>
            </a:endParaRPr>
          </a:p>
        </p:txBody>
      </p:sp>
      <p:sp>
        <p:nvSpPr>
          <p:cNvPr id="2" name="Date Placeholder 1"/>
          <p:cNvSpPr>
            <a:spLocks noGrp="1"/>
          </p:cNvSpPr>
          <p:nvPr>
            <p:ph type="dt" sz="quarter" idx="10"/>
          </p:nvPr>
        </p:nvSpPr>
        <p:spPr>
          <a:xfrm>
            <a:off x="76200" y="6477000"/>
            <a:ext cx="838200" cy="368300"/>
          </a:xfrm>
        </p:spPr>
        <p:txBody>
          <a:bodyPr/>
          <a:lstStyle/>
          <a:p>
            <a:pPr>
              <a:defRPr/>
            </a:pPr>
            <a:fld id="{ED2AC905-DBA4-4C24-B084-535D32682CC8}" type="datetime1">
              <a:rPr lang="vi-VN"/>
              <a:pPr>
                <a:defRPr/>
              </a:pPr>
              <a:t>21/11/2020</a:t>
            </a:fld>
            <a:endParaRPr lang="en-US" dirty="0"/>
          </a:p>
        </p:txBody>
      </p:sp>
      <p:sp>
        <p:nvSpPr>
          <p:cNvPr id="3" name="Slide Number Placeholder 2"/>
          <p:cNvSpPr>
            <a:spLocks noGrp="1"/>
          </p:cNvSpPr>
          <p:nvPr>
            <p:ph type="sldNum" sz="quarter" idx="12"/>
          </p:nvPr>
        </p:nvSpPr>
        <p:spPr>
          <a:xfrm>
            <a:off x="8632825" y="6565900"/>
            <a:ext cx="412750" cy="279400"/>
          </a:xfrm>
        </p:spPr>
        <p:txBody>
          <a:bodyPr/>
          <a:lstStyle/>
          <a:p>
            <a:pPr>
              <a:defRPr/>
            </a:pPr>
            <a:fld id="{D372E60B-D07D-44BC-A95C-7D6186592F90}" type="slidenum">
              <a:rPr lang="en-US" altLang="en-US"/>
              <a:pPr>
                <a:defRPr/>
              </a:pPr>
              <a:t>7</a:t>
            </a:fld>
            <a:endParaRPr lang="en-US"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457200" y="228600"/>
            <a:ext cx="8229600" cy="5897563"/>
          </a:xfrm>
        </p:spPr>
        <p:txBody>
          <a:bodyPr rtlCol="0">
            <a:normAutofit fontScale="92500" lnSpcReduction="20000"/>
          </a:bodyPr>
          <a:lstStyle/>
          <a:p>
            <a:pPr marL="533400" indent="-533400" algn="ctr" eaLnBrk="1" fontAlgn="auto" hangingPunct="1">
              <a:buFontTx/>
              <a:buNone/>
              <a:defRPr/>
            </a:pPr>
            <a:r>
              <a:rPr lang="en-US" altLang="en-US" sz="2800" b="1" dirty="0" err="1" smtClean="0">
                <a:solidFill>
                  <a:srgbClr val="0000FF"/>
                </a:solidFill>
                <a:latin typeface="Times New Roman" panose="02020603050405020304" pitchFamily="18" charset="0"/>
              </a:rPr>
              <a:t>Các</a:t>
            </a:r>
            <a:r>
              <a:rPr lang="en-US" altLang="en-US" sz="2800" b="1" dirty="0" smtClean="0">
                <a:solidFill>
                  <a:srgbClr val="0000FF"/>
                </a:solidFill>
                <a:latin typeface="Times New Roman" panose="02020603050405020304" pitchFamily="18" charset="0"/>
              </a:rPr>
              <a:t> </a:t>
            </a:r>
            <a:r>
              <a:rPr lang="en-US" altLang="en-US" sz="2800" b="1" dirty="0" err="1" smtClean="0">
                <a:solidFill>
                  <a:srgbClr val="0000FF"/>
                </a:solidFill>
                <a:latin typeface="Times New Roman" panose="02020603050405020304" pitchFamily="18" charset="0"/>
              </a:rPr>
              <a:t>đối</a:t>
            </a:r>
            <a:r>
              <a:rPr lang="en-US" altLang="en-US" sz="2800" b="1" dirty="0" smtClean="0">
                <a:solidFill>
                  <a:srgbClr val="0000FF"/>
                </a:solidFill>
                <a:latin typeface="Times New Roman" panose="02020603050405020304" pitchFamily="18" charset="0"/>
              </a:rPr>
              <a:t> </a:t>
            </a:r>
            <a:r>
              <a:rPr lang="en-US" altLang="en-US" sz="2800" b="1" dirty="0" err="1" smtClean="0">
                <a:solidFill>
                  <a:srgbClr val="0000FF"/>
                </a:solidFill>
                <a:latin typeface="Times New Roman" panose="02020603050405020304" pitchFamily="18" charset="0"/>
              </a:rPr>
              <a:t>tượng</a:t>
            </a:r>
            <a:r>
              <a:rPr lang="en-US" altLang="en-US" sz="2800" b="1" dirty="0" smtClean="0">
                <a:solidFill>
                  <a:srgbClr val="0000FF"/>
                </a:solidFill>
                <a:latin typeface="Times New Roman" panose="02020603050405020304" pitchFamily="18" charset="0"/>
              </a:rPr>
              <a:t> </a:t>
            </a:r>
            <a:r>
              <a:rPr lang="en-US" altLang="en-US" sz="2800" b="1" dirty="0" err="1" smtClean="0">
                <a:solidFill>
                  <a:srgbClr val="0000FF"/>
                </a:solidFill>
                <a:latin typeface="Times New Roman" panose="02020603050405020304" pitchFamily="18" charset="0"/>
              </a:rPr>
              <a:t>sử</a:t>
            </a:r>
            <a:r>
              <a:rPr lang="en-US" altLang="en-US" sz="2800" b="1" dirty="0" smtClean="0">
                <a:solidFill>
                  <a:srgbClr val="0000FF"/>
                </a:solidFill>
                <a:latin typeface="Times New Roman" panose="02020603050405020304" pitchFamily="18" charset="0"/>
              </a:rPr>
              <a:t> </a:t>
            </a:r>
            <a:r>
              <a:rPr lang="en-US" altLang="en-US" sz="2800" b="1" dirty="0" err="1" smtClean="0">
                <a:solidFill>
                  <a:srgbClr val="0000FF"/>
                </a:solidFill>
                <a:latin typeface="Times New Roman" panose="02020603050405020304" pitchFamily="18" charset="0"/>
              </a:rPr>
              <a:t>dụng</a:t>
            </a:r>
            <a:r>
              <a:rPr lang="en-US" altLang="en-US" sz="2800" b="1" dirty="0" smtClean="0">
                <a:solidFill>
                  <a:srgbClr val="0000FF"/>
                </a:solidFill>
                <a:latin typeface="Times New Roman" panose="02020603050405020304" pitchFamily="18" charset="0"/>
              </a:rPr>
              <a:t> HS</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Cơ</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quan</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Hải</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quan</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Đại</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lý</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thủ</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tục</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hải</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quan</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Các</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công</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ty</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xuất</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nhập</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khẩu</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Nhà</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sản</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xuất</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Tổ</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chức</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và</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công</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ty</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vận</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tải</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Tổ</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chức</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quốc</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tế</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và</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tổ</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chức</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liên</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chính</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phủ</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Chuyên</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gia</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pháp</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luật</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về</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Hải</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quan</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Chuyên</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gia</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và</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nhà</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đàm</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phán</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thương</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mại</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quốc</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tế</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Nhà</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thống</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kê</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và</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phân</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tích</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kinh</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tế</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Tổ</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chức</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và</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hiệp</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hội</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ngành</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hàng</a:t>
            </a:r>
            <a:r>
              <a:rPr lang="en-US" altLang="en-US" sz="2800" dirty="0" smtClean="0">
                <a:solidFill>
                  <a:schemeClr val="tx1">
                    <a:lumMod val="85000"/>
                    <a:lumOff val="15000"/>
                  </a:schemeClr>
                </a:solidFill>
                <a:latin typeface="Times New Roman" panose="02020603050405020304" pitchFamily="18" charset="0"/>
              </a:rPr>
              <a:t>;</a:t>
            </a:r>
          </a:p>
          <a:p>
            <a:pPr marL="533400" indent="-533400" eaLnBrk="1" fontAlgn="auto" hangingPunct="1">
              <a:buFont typeface="Arial"/>
              <a:buChar char="•"/>
              <a:defRPr/>
            </a:pPr>
            <a:r>
              <a:rPr lang="en-US" altLang="en-US" sz="2800" dirty="0" err="1" smtClean="0">
                <a:solidFill>
                  <a:schemeClr val="tx1">
                    <a:lumMod val="85000"/>
                    <a:lumOff val="15000"/>
                  </a:schemeClr>
                </a:solidFill>
                <a:latin typeface="Times New Roman" panose="02020603050405020304" pitchFamily="18" charset="0"/>
              </a:rPr>
              <a:t>Đối</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tượng</a:t>
            </a:r>
            <a:r>
              <a:rPr lang="en-US" altLang="en-US" sz="2800" dirty="0" smtClean="0">
                <a:solidFill>
                  <a:schemeClr val="tx1">
                    <a:lumMod val="85000"/>
                    <a:lumOff val="15000"/>
                  </a:schemeClr>
                </a:solidFill>
                <a:latin typeface="Times New Roman" panose="02020603050405020304" pitchFamily="18" charset="0"/>
              </a:rPr>
              <a:t> </a:t>
            </a:r>
            <a:r>
              <a:rPr lang="en-US" altLang="en-US" sz="2800" dirty="0" err="1" smtClean="0">
                <a:solidFill>
                  <a:schemeClr val="tx1">
                    <a:lumMod val="85000"/>
                    <a:lumOff val="15000"/>
                  </a:schemeClr>
                </a:solidFill>
                <a:latin typeface="Times New Roman" panose="02020603050405020304" pitchFamily="18" charset="0"/>
              </a:rPr>
              <a:t>khác</a:t>
            </a:r>
            <a:r>
              <a:rPr lang="en-US" altLang="en-US" sz="2800" dirty="0" smtClean="0">
                <a:solidFill>
                  <a:schemeClr val="tx1">
                    <a:lumMod val="85000"/>
                    <a:lumOff val="15000"/>
                  </a:schemeClr>
                </a:solidFill>
                <a:latin typeface="Times New Roman" panose="02020603050405020304" pitchFamily="18" charset="0"/>
              </a:rPr>
              <a:t>.</a:t>
            </a:r>
          </a:p>
          <a:p>
            <a:pPr marL="533400" indent="-533400" algn="ctr" eaLnBrk="1" fontAlgn="auto" hangingPunct="1">
              <a:lnSpc>
                <a:spcPct val="80000"/>
              </a:lnSpc>
              <a:buFontTx/>
              <a:buNone/>
              <a:defRPr/>
            </a:pPr>
            <a:endParaRPr lang="en-US" altLang="en-US" sz="2800" dirty="0" smtClean="0">
              <a:solidFill>
                <a:schemeClr val="tx1">
                  <a:lumMod val="85000"/>
                  <a:lumOff val="15000"/>
                </a:schemeClr>
              </a:solidFill>
              <a:latin typeface="Times New Roman" panose="02020603050405020304" pitchFamily="18" charset="0"/>
              <a:ea typeface="ＭＳ Ｐゴシック" panose="020B0600070205080204" pitchFamily="34" charset="-128"/>
            </a:endParaRPr>
          </a:p>
        </p:txBody>
      </p:sp>
      <p:sp>
        <p:nvSpPr>
          <p:cNvPr id="29699" name="Slide Number Placeholder 3"/>
          <p:cNvSpPr>
            <a:spLocks noGrp="1"/>
          </p:cNvSpPr>
          <p:nvPr>
            <p:ph type="sldNum" sz="quarter" idx="12"/>
          </p:nvPr>
        </p:nvSpPr>
        <p:spPr bwMode="auto">
          <a:xfrm>
            <a:off x="8610600" y="6438900"/>
            <a:ext cx="395288" cy="279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a:spcBef>
                <a:spcPct val="0"/>
              </a:spcBef>
              <a:spcAft>
                <a:spcPct val="0"/>
              </a:spcAft>
              <a:buClrTx/>
              <a:buSzTx/>
              <a:buFontTx/>
              <a:buNone/>
            </a:pPr>
            <a:fld id="{810209BF-6ABD-4077-A0F9-42739B398FCD}" type="slidenum">
              <a:rPr lang="en-US" altLang="en-US" sz="1400" smtClean="0">
                <a:solidFill>
                  <a:schemeClr val="tx1"/>
                </a:solidFill>
                <a:latin typeface="Arial" panose="020B0604020202020204" pitchFamily="34" charset="0"/>
              </a:rPr>
              <a:pPr>
                <a:spcBef>
                  <a:spcPct val="0"/>
                </a:spcBef>
                <a:spcAft>
                  <a:spcPct val="0"/>
                </a:spcAft>
                <a:buClrTx/>
                <a:buSzTx/>
                <a:buFontTx/>
                <a:buNone/>
              </a:pPr>
              <a:t>8</a:t>
            </a:fld>
            <a:endParaRPr lang="en-US" altLang="en-US" sz="1400" smtClean="0">
              <a:solidFill>
                <a:schemeClr val="tx1"/>
              </a:solidFill>
              <a:latin typeface="Arial" panose="020B0604020202020204" pitchFamily="34" charset="0"/>
            </a:endParaRPr>
          </a:p>
        </p:txBody>
      </p:sp>
      <p:sp>
        <p:nvSpPr>
          <p:cNvPr id="2" name="Date Placeholder 1"/>
          <p:cNvSpPr>
            <a:spLocks noGrp="1"/>
          </p:cNvSpPr>
          <p:nvPr>
            <p:ph type="dt" sz="quarter" idx="10"/>
          </p:nvPr>
        </p:nvSpPr>
        <p:spPr>
          <a:xfrm>
            <a:off x="-117475" y="6578600"/>
            <a:ext cx="1149350" cy="279400"/>
          </a:xfrm>
        </p:spPr>
        <p:txBody>
          <a:bodyPr/>
          <a:lstStyle/>
          <a:p>
            <a:pPr>
              <a:defRPr/>
            </a:pPr>
            <a:fld id="{8938AA4A-A26E-48B3-ACBB-66CDC55F1663}" type="datetime1">
              <a:rPr lang="vi-VN"/>
              <a:pPr>
                <a:defRPr/>
              </a:pPr>
              <a:t>21/11/2020</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81000" y="228600"/>
            <a:ext cx="8382000" cy="1295400"/>
          </a:xfrm>
        </p:spPr>
        <p:txBody>
          <a:bodyPr/>
          <a:lstStyle/>
          <a:p>
            <a:pPr eaLnBrk="1" hangingPunct="1"/>
            <a:r>
              <a:rPr lang="en-US" altLang="ja-JP" b="1" smtClean="0">
                <a:ln>
                  <a:noFill/>
                </a:ln>
                <a:latin typeface="Times New Roman" panose="02020603050405020304" pitchFamily="18" charset="0"/>
              </a:rPr>
              <a:t>CẤU TRÚC CÔNG ƯỚC HS</a:t>
            </a:r>
          </a:p>
        </p:txBody>
      </p:sp>
      <p:sp>
        <p:nvSpPr>
          <p:cNvPr id="110595" name="Rectangle 3"/>
          <p:cNvSpPr>
            <a:spLocks noGrp="1" noChangeArrowheads="1"/>
          </p:cNvSpPr>
          <p:nvPr>
            <p:ph idx="1"/>
          </p:nvPr>
        </p:nvSpPr>
        <p:spPr>
          <a:xfrm>
            <a:off x="609600" y="1447800"/>
            <a:ext cx="7924800" cy="1600200"/>
          </a:xfrm>
        </p:spPr>
        <p:txBody>
          <a:bodyPr/>
          <a:lstStyle/>
          <a:p>
            <a:pPr eaLnBrk="1" hangingPunct="1">
              <a:lnSpc>
                <a:spcPct val="90000"/>
              </a:lnSpc>
              <a:buFontTx/>
              <a:buNone/>
            </a:pPr>
            <a:r>
              <a:rPr lang="en-US" altLang="ja-JP" b="1" smtClean="0">
                <a:solidFill>
                  <a:srgbClr val="FF0000"/>
                </a:solidFill>
                <a:latin typeface="Times New Roman" panose="02020603050405020304" pitchFamily="18" charset="0"/>
                <a:ea typeface="ＭＳ Ｐゴシック" panose="020B0600070205080204" pitchFamily="34" charset="-128"/>
              </a:rPr>
              <a:t>1/ Phần thân:</a:t>
            </a:r>
          </a:p>
          <a:p>
            <a:pPr marL="457200" lvl="1" indent="0" eaLnBrk="1" hangingPunct="1">
              <a:lnSpc>
                <a:spcPct val="90000"/>
              </a:lnSpc>
              <a:buFontTx/>
              <a:buNone/>
            </a:pPr>
            <a:r>
              <a:rPr lang="en-US" altLang="ja-JP" sz="2400" b="1" smtClean="0">
                <a:latin typeface="Times New Roman" panose="02020603050405020304" pitchFamily="18" charset="0"/>
                <a:ea typeface="ＭＳ Ｐゴシック" panose="020B0600070205080204" pitchFamily="34" charset="-128"/>
              </a:rPr>
              <a:t>- Lời mở đầu</a:t>
            </a:r>
          </a:p>
          <a:p>
            <a:pPr marL="457200" lvl="1" indent="0" eaLnBrk="1" hangingPunct="1">
              <a:lnSpc>
                <a:spcPct val="90000"/>
              </a:lnSpc>
              <a:buFontTx/>
              <a:buNone/>
            </a:pPr>
            <a:r>
              <a:rPr lang="en-US" altLang="ja-JP" sz="2400" b="1" smtClean="0">
                <a:latin typeface="Times New Roman" panose="02020603050405020304" pitchFamily="18" charset="0"/>
                <a:ea typeface="ＭＳ Ｐゴシック" panose="020B0600070205080204" pitchFamily="34" charset="-128"/>
              </a:rPr>
              <a:t>- Điều 1 - 20</a:t>
            </a:r>
          </a:p>
        </p:txBody>
      </p:sp>
      <p:sp>
        <p:nvSpPr>
          <p:cNvPr id="110596" name="AutoShape 4"/>
          <p:cNvSpPr>
            <a:spLocks noChangeArrowheads="1"/>
          </p:cNvSpPr>
          <p:nvPr/>
        </p:nvSpPr>
        <p:spPr bwMode="auto">
          <a:xfrm>
            <a:off x="685800" y="4724400"/>
            <a:ext cx="1981200" cy="1828800"/>
          </a:xfrm>
          <a:prstGeom prst="flowChartMultidocument">
            <a:avLst/>
          </a:prstGeom>
          <a:solidFill>
            <a:srgbClr val="99FFCC"/>
          </a:solidFill>
          <a:ln w="9525">
            <a:solidFill>
              <a:schemeClr val="tx1"/>
            </a:solidFill>
            <a:miter lim="800000"/>
            <a:headEnd/>
            <a:tailEnd/>
          </a:ln>
        </p:spPr>
        <p:txBody>
          <a:bodyPr wrap="none" anchor="ctr"/>
          <a:lstStyle>
            <a:lvl1pPr>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a:spcAft>
                <a:spcPct val="0"/>
              </a:spcAft>
              <a:buClrTx/>
              <a:buSzTx/>
              <a:buFontTx/>
              <a:buNone/>
            </a:pPr>
            <a:r>
              <a:rPr kumimoji="1" lang="en-US" altLang="ja-JP" sz="1800">
                <a:solidFill>
                  <a:srgbClr val="0000FF"/>
                </a:solidFill>
                <a:latin typeface="Times New Roman" panose="02020603050405020304" pitchFamily="18" charset="0"/>
                <a:ea typeface="ＭＳ Ｐゴシック" panose="020B0600070205080204" pitchFamily="34" charset="-128"/>
              </a:rPr>
              <a:t>Quy tắc tổng </a:t>
            </a:r>
          </a:p>
          <a:p>
            <a:pPr>
              <a:spcAft>
                <a:spcPct val="0"/>
              </a:spcAft>
              <a:buClrTx/>
              <a:buSzTx/>
              <a:buFontTx/>
              <a:buNone/>
            </a:pPr>
            <a:r>
              <a:rPr kumimoji="1" lang="en-US" altLang="ja-JP" sz="1800">
                <a:solidFill>
                  <a:srgbClr val="0000FF"/>
                </a:solidFill>
                <a:latin typeface="Times New Roman" panose="02020603050405020304" pitchFamily="18" charset="0"/>
                <a:ea typeface="ＭＳ Ｐゴシック" panose="020B0600070205080204" pitchFamily="34" charset="-128"/>
              </a:rPr>
              <a:t>quát giải thích</a:t>
            </a:r>
          </a:p>
          <a:p>
            <a:pPr>
              <a:spcAft>
                <a:spcPct val="0"/>
              </a:spcAft>
              <a:buClrTx/>
              <a:buSzTx/>
              <a:buFontTx/>
              <a:buNone/>
            </a:pPr>
            <a:r>
              <a:rPr kumimoji="1" lang="en-US" altLang="ja-JP" sz="1800">
                <a:solidFill>
                  <a:srgbClr val="0000FF"/>
                </a:solidFill>
                <a:latin typeface="Times New Roman" panose="02020603050405020304" pitchFamily="18" charset="0"/>
                <a:ea typeface="ＭＳ Ｐゴシック" panose="020B0600070205080204" pitchFamily="34" charset="-128"/>
              </a:rPr>
              <a:t>Hệ thống hài</a:t>
            </a:r>
          </a:p>
          <a:p>
            <a:pPr>
              <a:spcAft>
                <a:spcPct val="0"/>
              </a:spcAft>
              <a:buClrTx/>
              <a:buSzTx/>
              <a:buFontTx/>
              <a:buNone/>
            </a:pPr>
            <a:r>
              <a:rPr kumimoji="1" lang="en-US" altLang="ja-JP" sz="1800">
                <a:solidFill>
                  <a:srgbClr val="0000FF"/>
                </a:solidFill>
                <a:latin typeface="Times New Roman" panose="02020603050405020304" pitchFamily="18" charset="0"/>
                <a:ea typeface="ＭＳ Ｐゴシック" panose="020B0600070205080204" pitchFamily="34" charset="-128"/>
              </a:rPr>
              <a:t>hoà</a:t>
            </a:r>
          </a:p>
        </p:txBody>
      </p:sp>
      <p:sp>
        <p:nvSpPr>
          <p:cNvPr id="110597" name="AutoShape 5"/>
          <p:cNvSpPr>
            <a:spLocks noChangeArrowheads="1"/>
          </p:cNvSpPr>
          <p:nvPr/>
        </p:nvSpPr>
        <p:spPr bwMode="auto">
          <a:xfrm>
            <a:off x="3657600" y="4648200"/>
            <a:ext cx="1981200" cy="1905000"/>
          </a:xfrm>
          <a:prstGeom prst="flowChartMultidocument">
            <a:avLst/>
          </a:prstGeom>
          <a:solidFill>
            <a:srgbClr val="99FFCC"/>
          </a:solidFill>
          <a:ln w="9525">
            <a:solidFill>
              <a:schemeClr val="tx1"/>
            </a:solidFill>
            <a:miter lim="800000"/>
            <a:headEnd/>
            <a:tailEnd/>
          </a:ln>
        </p:spPr>
        <p:txBody>
          <a:bodyPr wrap="none" anchor="ctr"/>
          <a:lstStyle>
            <a:lvl1pPr>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a:spcAft>
                <a:spcPct val="0"/>
              </a:spcAft>
              <a:buClrTx/>
              <a:buSzTx/>
              <a:buFontTx/>
              <a:buNone/>
            </a:pPr>
            <a:r>
              <a:rPr kumimoji="1" lang="en-US" altLang="ja-JP" sz="1800">
                <a:solidFill>
                  <a:srgbClr val="0000FF"/>
                </a:solidFill>
                <a:latin typeface="Times New Roman" panose="02020603050405020304" pitchFamily="18" charset="0"/>
                <a:ea typeface="ＭＳ Ｐゴシック" panose="020B0600070205080204" pitchFamily="34" charset="-128"/>
              </a:rPr>
              <a:t>Chú giải Phần,</a:t>
            </a:r>
          </a:p>
          <a:p>
            <a:pPr>
              <a:spcAft>
                <a:spcPct val="0"/>
              </a:spcAft>
              <a:buClrTx/>
              <a:buSzTx/>
              <a:buFontTx/>
              <a:buNone/>
            </a:pPr>
            <a:r>
              <a:rPr kumimoji="1" lang="en-US" altLang="ja-JP" sz="1800">
                <a:solidFill>
                  <a:srgbClr val="0000FF"/>
                </a:solidFill>
                <a:latin typeface="Times New Roman" panose="02020603050405020304" pitchFamily="18" charset="0"/>
                <a:ea typeface="ＭＳ Ｐゴシック" panose="020B0600070205080204" pitchFamily="34" charset="-128"/>
              </a:rPr>
              <a:t>Chương, </a:t>
            </a:r>
          </a:p>
          <a:p>
            <a:pPr>
              <a:spcAft>
                <a:spcPct val="0"/>
              </a:spcAft>
              <a:buClrTx/>
              <a:buSzTx/>
              <a:buFontTx/>
              <a:buNone/>
            </a:pPr>
            <a:r>
              <a:rPr kumimoji="1" lang="en-US" altLang="ja-JP" sz="1800">
                <a:solidFill>
                  <a:srgbClr val="0000FF"/>
                </a:solidFill>
                <a:latin typeface="Times New Roman" panose="02020603050405020304" pitchFamily="18" charset="0"/>
                <a:ea typeface="ＭＳ Ｐゴシック" panose="020B0600070205080204" pitchFamily="34" charset="-128"/>
              </a:rPr>
              <a:t>Phân nhóm</a:t>
            </a:r>
          </a:p>
        </p:txBody>
      </p:sp>
      <p:sp>
        <p:nvSpPr>
          <p:cNvPr id="110598" name="AutoShape 6"/>
          <p:cNvSpPr>
            <a:spLocks noChangeArrowheads="1"/>
          </p:cNvSpPr>
          <p:nvPr/>
        </p:nvSpPr>
        <p:spPr bwMode="auto">
          <a:xfrm>
            <a:off x="6477000" y="4724400"/>
            <a:ext cx="2209800" cy="1905000"/>
          </a:xfrm>
          <a:prstGeom prst="flowChartMultidocument">
            <a:avLst/>
          </a:prstGeom>
          <a:solidFill>
            <a:srgbClr val="99FFCC"/>
          </a:solidFill>
          <a:ln w="9525">
            <a:solidFill>
              <a:schemeClr val="tx1"/>
            </a:solidFill>
            <a:miter lim="800000"/>
            <a:headEnd/>
            <a:tailEnd/>
          </a:ln>
        </p:spPr>
        <p:txBody>
          <a:bodyPr wrap="none" anchor="ctr"/>
          <a:lstStyle>
            <a:lvl1pPr>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eaLnBrk="1" hangingPunct="1">
              <a:spcBef>
                <a:spcPct val="0"/>
              </a:spcBef>
              <a:spcAft>
                <a:spcPct val="0"/>
              </a:spcAft>
              <a:buClrTx/>
              <a:buSzTx/>
              <a:buFontTx/>
              <a:buNone/>
            </a:pPr>
            <a:r>
              <a:rPr kumimoji="1" lang="en-US" altLang="ja-JP" sz="1800">
                <a:solidFill>
                  <a:srgbClr val="0000FF"/>
                </a:solidFill>
                <a:latin typeface="Times New Roman" panose="02020603050405020304" pitchFamily="18" charset="0"/>
                <a:ea typeface="ＭＳ Ｐゴシック" panose="020B0600070205080204" pitchFamily="34" charset="-128"/>
              </a:rPr>
              <a:t>Mã số nhóm,</a:t>
            </a:r>
          </a:p>
          <a:p>
            <a:pPr eaLnBrk="1" hangingPunct="1">
              <a:spcBef>
                <a:spcPct val="0"/>
              </a:spcBef>
              <a:spcAft>
                <a:spcPct val="0"/>
              </a:spcAft>
              <a:buClrTx/>
              <a:buSzTx/>
              <a:buFontTx/>
              <a:buNone/>
            </a:pPr>
            <a:r>
              <a:rPr kumimoji="1" lang="en-US" altLang="ja-JP" sz="1800">
                <a:solidFill>
                  <a:srgbClr val="0000FF"/>
                </a:solidFill>
                <a:latin typeface="Times New Roman" panose="02020603050405020304" pitchFamily="18" charset="0"/>
                <a:ea typeface="ＭＳ Ｐゴシック" panose="020B0600070205080204" pitchFamily="34" charset="-128"/>
              </a:rPr>
              <a:t>phân nhóm </a:t>
            </a:r>
          </a:p>
        </p:txBody>
      </p:sp>
      <p:cxnSp>
        <p:nvCxnSpPr>
          <p:cNvPr id="110599" name="AutoShape 7"/>
          <p:cNvCxnSpPr>
            <a:cxnSpLocks noChangeShapeType="1"/>
          </p:cNvCxnSpPr>
          <p:nvPr/>
        </p:nvCxnSpPr>
        <p:spPr bwMode="auto">
          <a:xfrm rot="16200000" flipH="1">
            <a:off x="5638800" y="2971800"/>
            <a:ext cx="838200" cy="2819400"/>
          </a:xfrm>
          <a:prstGeom prst="bentConnector3">
            <a:avLst>
              <a:gd name="adj1" fmla="val 50000"/>
            </a:avLst>
          </a:prstGeom>
          <a:noFill/>
          <a:ln w="38100">
            <a:solidFill>
              <a:schemeClr val="tx1"/>
            </a:solidFill>
            <a:prstDash val="dash"/>
            <a:miter lim="800000"/>
            <a:headEnd/>
            <a:tailEnd type="triangle" w="med" len="med"/>
          </a:ln>
          <a:extLst>
            <a:ext uri="{909E8E84-426E-40DD-AFC4-6F175D3DCCD1}">
              <a14:hiddenFill xmlns:a14="http://schemas.microsoft.com/office/drawing/2010/main">
                <a:noFill/>
              </a14:hiddenFill>
            </a:ext>
          </a:extLst>
        </p:spPr>
      </p:cxnSp>
      <p:cxnSp>
        <p:nvCxnSpPr>
          <p:cNvPr id="110600" name="AutoShape 8"/>
          <p:cNvCxnSpPr>
            <a:cxnSpLocks noChangeShapeType="1"/>
          </p:cNvCxnSpPr>
          <p:nvPr/>
        </p:nvCxnSpPr>
        <p:spPr bwMode="auto">
          <a:xfrm rot="5400000">
            <a:off x="2743200" y="2895600"/>
            <a:ext cx="838200" cy="2971800"/>
          </a:xfrm>
          <a:prstGeom prst="bentConnector3">
            <a:avLst>
              <a:gd name="adj1" fmla="val 50000"/>
            </a:avLst>
          </a:prstGeom>
          <a:noFill/>
          <a:ln w="38100">
            <a:solidFill>
              <a:schemeClr val="tx1"/>
            </a:solidFill>
            <a:prstDash val="dash"/>
            <a:miter lim="800000"/>
            <a:headEnd/>
            <a:tailEnd type="triangle" w="med" len="med"/>
          </a:ln>
          <a:extLst>
            <a:ext uri="{909E8E84-426E-40DD-AFC4-6F175D3DCCD1}">
              <a14:hiddenFill xmlns:a14="http://schemas.microsoft.com/office/drawing/2010/main">
                <a:noFill/>
              </a14:hiddenFill>
            </a:ext>
          </a:extLst>
        </p:spPr>
      </p:cxnSp>
      <p:cxnSp>
        <p:nvCxnSpPr>
          <p:cNvPr id="110601" name="AutoShape 9"/>
          <p:cNvCxnSpPr>
            <a:cxnSpLocks noChangeShapeType="1"/>
            <a:stCxn id="110602" idx="4"/>
            <a:endCxn id="110597" idx="0"/>
          </p:cNvCxnSpPr>
          <p:nvPr/>
        </p:nvCxnSpPr>
        <p:spPr bwMode="auto">
          <a:xfrm>
            <a:off x="4554538" y="3957638"/>
            <a:ext cx="230187" cy="690562"/>
          </a:xfrm>
          <a:prstGeom prst="straightConnector1">
            <a:avLst/>
          </a:prstGeom>
          <a:noFill/>
          <a:ln w="38100">
            <a:solidFill>
              <a:schemeClr val="tx1"/>
            </a:solidFill>
            <a:prstDash val="dash"/>
            <a:round/>
            <a:headEnd/>
            <a:tailEnd type="triangle" w="med" len="med"/>
          </a:ln>
          <a:extLst>
            <a:ext uri="{909E8E84-426E-40DD-AFC4-6F175D3DCCD1}">
              <a14:hiddenFill xmlns:a14="http://schemas.microsoft.com/office/drawing/2010/main">
                <a:noFill/>
              </a14:hiddenFill>
            </a:ext>
          </a:extLst>
        </p:spPr>
      </p:cxnSp>
      <p:sp>
        <p:nvSpPr>
          <p:cNvPr id="110602" name="Oval 10"/>
          <p:cNvSpPr>
            <a:spLocks noChangeArrowheads="1"/>
          </p:cNvSpPr>
          <p:nvPr/>
        </p:nvSpPr>
        <p:spPr bwMode="auto">
          <a:xfrm>
            <a:off x="1658938" y="2967038"/>
            <a:ext cx="5791200" cy="990600"/>
          </a:xfrm>
          <a:prstGeom prst="ellipse">
            <a:avLst/>
          </a:prstGeom>
          <a:solidFill>
            <a:srgbClr val="FFFF00"/>
          </a:solidFill>
          <a:ln w="9525">
            <a:solidFill>
              <a:schemeClr val="tx1"/>
            </a:solidFill>
            <a:round/>
            <a:headEnd/>
            <a:tailEnd/>
          </a:ln>
        </p:spPr>
        <p:txBody>
          <a:bodyPr wrap="none" anchor="ctr"/>
          <a:lstStyle>
            <a:lvl1pPr>
              <a:spcBef>
                <a:spcPct val="20000"/>
              </a:spcBef>
              <a:spcAft>
                <a:spcPts val="600"/>
              </a:spcAft>
              <a:buClr>
                <a:schemeClr val="accent1"/>
              </a:buClr>
              <a:buSzPct val="115000"/>
              <a:buFont typeface="Arial" panose="020B0604020202020204" pitchFamily="34" charset="0"/>
              <a:buChar char="•"/>
              <a:defRPr sz="2400">
                <a:solidFill>
                  <a:srgbClr val="262626"/>
                </a:solidFill>
                <a:latin typeface="Garamond" panose="02020404030301010803" pitchFamily="18" charset="0"/>
              </a:defRPr>
            </a:lvl1pPr>
            <a:lvl2pPr marL="742950" indent="-285750">
              <a:spcBef>
                <a:spcPct val="20000"/>
              </a:spcBef>
              <a:spcAft>
                <a:spcPts val="600"/>
              </a:spcAft>
              <a:buClr>
                <a:schemeClr val="accent1"/>
              </a:buClr>
              <a:buSzPct val="115000"/>
              <a:buFont typeface="Arial" panose="020B0604020202020204" pitchFamily="34" charset="0"/>
              <a:buChar char="•"/>
              <a:defRPr sz="2000">
                <a:solidFill>
                  <a:srgbClr val="262626"/>
                </a:solidFill>
                <a:latin typeface="Garamond" panose="02020404030301010803" pitchFamily="18" charset="0"/>
              </a:defRPr>
            </a:lvl2pPr>
            <a:lvl3pPr marL="1143000" indent="-228600">
              <a:spcBef>
                <a:spcPct val="20000"/>
              </a:spcBef>
              <a:spcAft>
                <a:spcPts val="600"/>
              </a:spcAft>
              <a:buClr>
                <a:schemeClr val="accent1"/>
              </a:buClr>
              <a:buSzPct val="115000"/>
              <a:buFont typeface="Arial" panose="020B0604020202020204" pitchFamily="34" charset="0"/>
              <a:buChar char="•"/>
              <a:defRPr>
                <a:solidFill>
                  <a:srgbClr val="262626"/>
                </a:solidFill>
                <a:latin typeface="Garamond" panose="02020404030301010803" pitchFamily="18" charset="0"/>
              </a:defRPr>
            </a:lvl3pPr>
            <a:lvl4pPr marL="1600200" indent="-228600">
              <a:spcBef>
                <a:spcPct val="20000"/>
              </a:spcBef>
              <a:spcAft>
                <a:spcPts val="600"/>
              </a:spcAft>
              <a:buClr>
                <a:schemeClr val="accent1"/>
              </a:buClr>
              <a:buSzPct val="115000"/>
              <a:buFont typeface="Arial" panose="020B0604020202020204" pitchFamily="34" charset="0"/>
              <a:buChar char="•"/>
              <a:defRPr sz="1600">
                <a:solidFill>
                  <a:srgbClr val="262626"/>
                </a:solidFill>
                <a:latin typeface="Garamond" panose="02020404030301010803" pitchFamily="18" charset="0"/>
              </a:defRPr>
            </a:lvl4pPr>
            <a:lvl5pPr marL="2057400" indent="-22860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5pPr>
            <a:lvl6pPr marL="25146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6pPr>
            <a:lvl7pPr marL="29718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7pPr>
            <a:lvl8pPr marL="34290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8pPr>
            <a:lvl9pPr marL="3886200" indent="-228600" eaLnBrk="0" fontAlgn="base" hangingPunct="0">
              <a:spcBef>
                <a:spcPct val="20000"/>
              </a:spcBef>
              <a:spcAft>
                <a:spcPts val="600"/>
              </a:spcAft>
              <a:buClr>
                <a:schemeClr val="accent1"/>
              </a:buClr>
              <a:buSzPct val="115000"/>
              <a:buFont typeface="Arial" panose="020B0604020202020204" pitchFamily="34" charset="0"/>
              <a:buChar char="•"/>
              <a:defRPr sz="1400">
                <a:solidFill>
                  <a:srgbClr val="262626"/>
                </a:solidFill>
                <a:latin typeface="Garamond" panose="02020404030301010803" pitchFamily="18" charset="0"/>
              </a:defRPr>
            </a:lvl9pPr>
          </a:lstStyle>
          <a:p>
            <a:pPr algn="ctr" eaLnBrk="1" hangingPunct="1">
              <a:spcBef>
                <a:spcPct val="0"/>
              </a:spcBef>
              <a:spcAft>
                <a:spcPct val="0"/>
              </a:spcAft>
              <a:buClrTx/>
              <a:buSzTx/>
              <a:buFontTx/>
              <a:buNone/>
            </a:pPr>
            <a:r>
              <a:rPr kumimoji="1" lang="en-US" altLang="ja-JP" sz="3200" b="0">
                <a:solidFill>
                  <a:schemeClr val="tx1"/>
                </a:solidFill>
                <a:latin typeface="Times New Roman" panose="02020603050405020304" pitchFamily="18" charset="0"/>
                <a:ea typeface="ＭＳ Ｐゴシック" panose="020B0600070205080204" pitchFamily="34" charset="-128"/>
              </a:rPr>
              <a:t> </a:t>
            </a:r>
            <a:r>
              <a:rPr kumimoji="1" lang="en-US" altLang="ja-JP" sz="3200">
                <a:solidFill>
                  <a:srgbClr val="FF0000"/>
                </a:solidFill>
                <a:latin typeface="Times New Roman" panose="02020603050405020304" pitchFamily="18" charset="0"/>
                <a:ea typeface="ＭＳ Ｐゴシック" panose="020B0600070205080204" pitchFamily="34" charset="-128"/>
              </a:rPr>
              <a:t>2/ Phụ lục công ước HS:</a:t>
            </a:r>
          </a:p>
        </p:txBody>
      </p:sp>
      <p:sp>
        <p:nvSpPr>
          <p:cNvPr id="2" name="Date Placeholder 1"/>
          <p:cNvSpPr>
            <a:spLocks noGrp="1"/>
          </p:cNvSpPr>
          <p:nvPr>
            <p:ph type="dt" sz="quarter" idx="10"/>
          </p:nvPr>
        </p:nvSpPr>
        <p:spPr>
          <a:xfrm>
            <a:off x="-4763" y="6553200"/>
            <a:ext cx="1147763" cy="279400"/>
          </a:xfrm>
        </p:spPr>
        <p:txBody>
          <a:bodyPr/>
          <a:lstStyle/>
          <a:p>
            <a:pPr>
              <a:defRPr/>
            </a:pPr>
            <a:fld id="{6835F058-4EFC-42B6-9613-30469D18BF93}" type="datetime1">
              <a:rPr lang="vi-VN"/>
              <a:pPr>
                <a:defRPr/>
              </a:pPr>
              <a:t>21/11/2020</a:t>
            </a:fld>
            <a:endParaRPr lang="en-US" dirty="0"/>
          </a:p>
        </p:txBody>
      </p:sp>
      <p:sp>
        <p:nvSpPr>
          <p:cNvPr id="3" name="Slide Number Placeholder 2"/>
          <p:cNvSpPr>
            <a:spLocks noGrp="1"/>
          </p:cNvSpPr>
          <p:nvPr>
            <p:ph type="sldNum" sz="quarter" idx="12"/>
          </p:nvPr>
        </p:nvSpPr>
        <p:spPr>
          <a:xfrm>
            <a:off x="8564563" y="6489700"/>
            <a:ext cx="396875" cy="279400"/>
          </a:xfrm>
        </p:spPr>
        <p:txBody>
          <a:bodyPr/>
          <a:lstStyle/>
          <a:p>
            <a:pPr>
              <a:defRPr/>
            </a:pPr>
            <a:fld id="{0C331E91-5990-432C-A380-F7C6427F45AF}" type="slidenum">
              <a:rPr lang="en-US" altLang="en-US"/>
              <a:pPr>
                <a:defRPr/>
              </a:pPr>
              <a:t>9</a:t>
            </a:fld>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0595"/>
                                        </p:tgtEl>
                                        <p:attrNameLst>
                                          <p:attrName>style.visibility</p:attrName>
                                        </p:attrNameLst>
                                      </p:cBhvr>
                                      <p:to>
                                        <p:strVal val="visible"/>
                                      </p:to>
                                    </p:set>
                                    <p:anim calcmode="lin" valueType="num">
                                      <p:cBhvr>
                                        <p:cTn id="7" dur="500" fill="hold"/>
                                        <p:tgtEl>
                                          <p:spTgt spid="110595"/>
                                        </p:tgtEl>
                                        <p:attrNameLst>
                                          <p:attrName>ppt_w</p:attrName>
                                        </p:attrNameLst>
                                      </p:cBhvr>
                                      <p:tavLst>
                                        <p:tav tm="0">
                                          <p:val>
                                            <p:fltVal val="0"/>
                                          </p:val>
                                        </p:tav>
                                        <p:tav tm="100000">
                                          <p:val>
                                            <p:strVal val="#ppt_w"/>
                                          </p:val>
                                        </p:tav>
                                      </p:tavLst>
                                    </p:anim>
                                    <p:anim calcmode="lin" valueType="num">
                                      <p:cBhvr>
                                        <p:cTn id="8" dur="500" fill="hold"/>
                                        <p:tgtEl>
                                          <p:spTgt spid="110595"/>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10602"/>
                                        </p:tgtEl>
                                        <p:attrNameLst>
                                          <p:attrName>style.visibility</p:attrName>
                                        </p:attrNameLst>
                                      </p:cBhvr>
                                      <p:to>
                                        <p:strVal val="visible"/>
                                      </p:to>
                                    </p:set>
                                    <p:anim calcmode="lin" valueType="num">
                                      <p:cBhvr>
                                        <p:cTn id="13" dur="500" fill="hold"/>
                                        <p:tgtEl>
                                          <p:spTgt spid="110602"/>
                                        </p:tgtEl>
                                        <p:attrNameLst>
                                          <p:attrName>ppt_w</p:attrName>
                                        </p:attrNameLst>
                                      </p:cBhvr>
                                      <p:tavLst>
                                        <p:tav tm="0">
                                          <p:val>
                                            <p:fltVal val="0"/>
                                          </p:val>
                                        </p:tav>
                                        <p:tav tm="100000">
                                          <p:val>
                                            <p:strVal val="#ppt_w"/>
                                          </p:val>
                                        </p:tav>
                                      </p:tavLst>
                                    </p:anim>
                                    <p:anim calcmode="lin" valueType="num">
                                      <p:cBhvr>
                                        <p:cTn id="14" dur="500" fill="hold"/>
                                        <p:tgtEl>
                                          <p:spTgt spid="110602"/>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110601"/>
                                        </p:tgtEl>
                                        <p:attrNameLst>
                                          <p:attrName>style.visibility</p:attrName>
                                        </p:attrNameLst>
                                      </p:cBhvr>
                                      <p:to>
                                        <p:strVal val="visible"/>
                                      </p:to>
                                    </p:set>
                                    <p:animEffect transition="in" filter="blinds(horizontal)">
                                      <p:cBhvr>
                                        <p:cTn id="19" dur="500"/>
                                        <p:tgtEl>
                                          <p:spTgt spid="110601"/>
                                        </p:tgtEl>
                                      </p:cBhvr>
                                    </p:animEffect>
                                  </p:childTnLst>
                                </p:cTn>
                              </p:par>
                            </p:childTnLst>
                          </p:cTn>
                        </p:par>
                        <p:par>
                          <p:cTn id="20" fill="hold" nodeType="afterGroup">
                            <p:stCondLst>
                              <p:cond delay="500"/>
                            </p:stCondLst>
                            <p:childTnLst>
                              <p:par>
                                <p:cTn id="21" presetID="3" presetClass="entr" presetSubtype="10" fill="hold" nodeType="afterEffect">
                                  <p:stCondLst>
                                    <p:cond delay="0"/>
                                  </p:stCondLst>
                                  <p:childTnLst>
                                    <p:set>
                                      <p:cBhvr>
                                        <p:cTn id="22" dur="1" fill="hold">
                                          <p:stCondLst>
                                            <p:cond delay="0"/>
                                          </p:stCondLst>
                                        </p:cTn>
                                        <p:tgtEl>
                                          <p:spTgt spid="110600"/>
                                        </p:tgtEl>
                                        <p:attrNameLst>
                                          <p:attrName>style.visibility</p:attrName>
                                        </p:attrNameLst>
                                      </p:cBhvr>
                                      <p:to>
                                        <p:strVal val="visible"/>
                                      </p:to>
                                    </p:set>
                                    <p:animEffect transition="in" filter="blinds(horizontal)">
                                      <p:cBhvr>
                                        <p:cTn id="23" dur="500"/>
                                        <p:tgtEl>
                                          <p:spTgt spid="110600"/>
                                        </p:tgtEl>
                                      </p:cBhvr>
                                    </p:animEffect>
                                  </p:childTnLst>
                                </p:cTn>
                              </p:par>
                            </p:childTnLst>
                          </p:cTn>
                        </p:par>
                        <p:par>
                          <p:cTn id="24" fill="hold" nodeType="afterGroup">
                            <p:stCondLst>
                              <p:cond delay="1000"/>
                            </p:stCondLst>
                            <p:childTnLst>
                              <p:par>
                                <p:cTn id="25" presetID="3" presetClass="entr" presetSubtype="10" fill="hold" nodeType="afterEffect">
                                  <p:stCondLst>
                                    <p:cond delay="0"/>
                                  </p:stCondLst>
                                  <p:childTnLst>
                                    <p:set>
                                      <p:cBhvr>
                                        <p:cTn id="26" dur="1" fill="hold">
                                          <p:stCondLst>
                                            <p:cond delay="0"/>
                                          </p:stCondLst>
                                        </p:cTn>
                                        <p:tgtEl>
                                          <p:spTgt spid="110599"/>
                                        </p:tgtEl>
                                        <p:attrNameLst>
                                          <p:attrName>style.visibility</p:attrName>
                                        </p:attrNameLst>
                                      </p:cBhvr>
                                      <p:to>
                                        <p:strVal val="visible"/>
                                      </p:to>
                                    </p:set>
                                    <p:animEffect transition="in" filter="blinds(horizontal)">
                                      <p:cBhvr>
                                        <p:cTn id="27" dur="500"/>
                                        <p:tgtEl>
                                          <p:spTgt spid="11059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5" presetClass="entr" presetSubtype="0" fill="hold" grpId="0" nodeType="clickEffect">
                                  <p:stCondLst>
                                    <p:cond delay="0"/>
                                  </p:stCondLst>
                                  <p:childTnLst>
                                    <p:set>
                                      <p:cBhvr>
                                        <p:cTn id="31" dur="1" fill="hold">
                                          <p:stCondLst>
                                            <p:cond delay="0"/>
                                          </p:stCondLst>
                                        </p:cTn>
                                        <p:tgtEl>
                                          <p:spTgt spid="110596"/>
                                        </p:tgtEl>
                                        <p:attrNameLst>
                                          <p:attrName>style.visibility</p:attrName>
                                        </p:attrNameLst>
                                      </p:cBhvr>
                                      <p:to>
                                        <p:strVal val="visible"/>
                                      </p:to>
                                    </p:set>
                                    <p:anim calcmode="lin" valueType="num">
                                      <p:cBhvr>
                                        <p:cTn id="32" dur="1000" fill="hold"/>
                                        <p:tgtEl>
                                          <p:spTgt spid="110596"/>
                                        </p:tgtEl>
                                        <p:attrNameLst>
                                          <p:attrName>ppt_w</p:attrName>
                                        </p:attrNameLst>
                                      </p:cBhvr>
                                      <p:tavLst>
                                        <p:tav tm="0">
                                          <p:val>
                                            <p:fltVal val="0"/>
                                          </p:val>
                                        </p:tav>
                                        <p:tav tm="100000">
                                          <p:val>
                                            <p:strVal val="#ppt_w"/>
                                          </p:val>
                                        </p:tav>
                                      </p:tavLst>
                                    </p:anim>
                                    <p:anim calcmode="lin" valueType="num">
                                      <p:cBhvr>
                                        <p:cTn id="33" dur="1000" fill="hold"/>
                                        <p:tgtEl>
                                          <p:spTgt spid="110596"/>
                                        </p:tgtEl>
                                        <p:attrNameLst>
                                          <p:attrName>ppt_h</p:attrName>
                                        </p:attrNameLst>
                                      </p:cBhvr>
                                      <p:tavLst>
                                        <p:tav tm="0">
                                          <p:val>
                                            <p:fltVal val="0"/>
                                          </p:val>
                                        </p:tav>
                                        <p:tav tm="100000">
                                          <p:val>
                                            <p:strVal val="#ppt_h"/>
                                          </p:val>
                                        </p:tav>
                                      </p:tavLst>
                                    </p:anim>
                                    <p:anim calcmode="lin" valueType="num">
                                      <p:cBhvr>
                                        <p:cTn id="34" dur="1000" fill="hold"/>
                                        <p:tgtEl>
                                          <p:spTgt spid="110596"/>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11059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5" presetClass="entr" presetSubtype="0" fill="hold" grpId="0" nodeType="clickEffect">
                                  <p:stCondLst>
                                    <p:cond delay="0"/>
                                  </p:stCondLst>
                                  <p:childTnLst>
                                    <p:set>
                                      <p:cBhvr>
                                        <p:cTn id="39" dur="1" fill="hold">
                                          <p:stCondLst>
                                            <p:cond delay="0"/>
                                          </p:stCondLst>
                                        </p:cTn>
                                        <p:tgtEl>
                                          <p:spTgt spid="110597"/>
                                        </p:tgtEl>
                                        <p:attrNameLst>
                                          <p:attrName>style.visibility</p:attrName>
                                        </p:attrNameLst>
                                      </p:cBhvr>
                                      <p:to>
                                        <p:strVal val="visible"/>
                                      </p:to>
                                    </p:set>
                                    <p:anim calcmode="lin" valueType="num">
                                      <p:cBhvr>
                                        <p:cTn id="40" dur="1000" fill="hold"/>
                                        <p:tgtEl>
                                          <p:spTgt spid="110597"/>
                                        </p:tgtEl>
                                        <p:attrNameLst>
                                          <p:attrName>ppt_w</p:attrName>
                                        </p:attrNameLst>
                                      </p:cBhvr>
                                      <p:tavLst>
                                        <p:tav tm="0">
                                          <p:val>
                                            <p:fltVal val="0"/>
                                          </p:val>
                                        </p:tav>
                                        <p:tav tm="100000">
                                          <p:val>
                                            <p:strVal val="#ppt_w"/>
                                          </p:val>
                                        </p:tav>
                                      </p:tavLst>
                                    </p:anim>
                                    <p:anim calcmode="lin" valueType="num">
                                      <p:cBhvr>
                                        <p:cTn id="41" dur="1000" fill="hold"/>
                                        <p:tgtEl>
                                          <p:spTgt spid="110597"/>
                                        </p:tgtEl>
                                        <p:attrNameLst>
                                          <p:attrName>ppt_h</p:attrName>
                                        </p:attrNameLst>
                                      </p:cBhvr>
                                      <p:tavLst>
                                        <p:tav tm="0">
                                          <p:val>
                                            <p:fltVal val="0"/>
                                          </p:val>
                                        </p:tav>
                                        <p:tav tm="100000">
                                          <p:val>
                                            <p:strVal val="#ppt_h"/>
                                          </p:val>
                                        </p:tav>
                                      </p:tavLst>
                                    </p:anim>
                                    <p:anim calcmode="lin" valueType="num">
                                      <p:cBhvr>
                                        <p:cTn id="42" dur="1000" fill="hold"/>
                                        <p:tgtEl>
                                          <p:spTgt spid="110597"/>
                                        </p:tgtEl>
                                        <p:attrNameLst>
                                          <p:attrName>ppt_x</p:attrName>
                                        </p:attrNameLst>
                                      </p:cBhvr>
                                      <p:tavLst>
                                        <p:tav tm="0" fmla="#ppt_x+(cos(-2*pi*(1-$))*-#ppt_x-sin(-2*pi*(1-$))*(1-#ppt_y))*(1-$)">
                                          <p:val>
                                            <p:fltVal val="0"/>
                                          </p:val>
                                        </p:tav>
                                        <p:tav tm="100000">
                                          <p:val>
                                            <p:fltVal val="1"/>
                                          </p:val>
                                        </p:tav>
                                      </p:tavLst>
                                    </p:anim>
                                    <p:anim calcmode="lin" valueType="num">
                                      <p:cBhvr>
                                        <p:cTn id="43" dur="1000" fill="hold"/>
                                        <p:tgtEl>
                                          <p:spTgt spid="11059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15" presetClass="entr" presetSubtype="0" fill="hold" grpId="0" nodeType="clickEffect">
                                  <p:stCondLst>
                                    <p:cond delay="0"/>
                                  </p:stCondLst>
                                  <p:childTnLst>
                                    <p:set>
                                      <p:cBhvr>
                                        <p:cTn id="47" dur="1" fill="hold">
                                          <p:stCondLst>
                                            <p:cond delay="0"/>
                                          </p:stCondLst>
                                        </p:cTn>
                                        <p:tgtEl>
                                          <p:spTgt spid="110598"/>
                                        </p:tgtEl>
                                        <p:attrNameLst>
                                          <p:attrName>style.visibility</p:attrName>
                                        </p:attrNameLst>
                                      </p:cBhvr>
                                      <p:to>
                                        <p:strVal val="visible"/>
                                      </p:to>
                                    </p:set>
                                    <p:anim calcmode="lin" valueType="num">
                                      <p:cBhvr>
                                        <p:cTn id="48" dur="1000" fill="hold"/>
                                        <p:tgtEl>
                                          <p:spTgt spid="110598"/>
                                        </p:tgtEl>
                                        <p:attrNameLst>
                                          <p:attrName>ppt_w</p:attrName>
                                        </p:attrNameLst>
                                      </p:cBhvr>
                                      <p:tavLst>
                                        <p:tav tm="0">
                                          <p:val>
                                            <p:fltVal val="0"/>
                                          </p:val>
                                        </p:tav>
                                        <p:tav tm="100000">
                                          <p:val>
                                            <p:strVal val="#ppt_w"/>
                                          </p:val>
                                        </p:tav>
                                      </p:tavLst>
                                    </p:anim>
                                    <p:anim calcmode="lin" valueType="num">
                                      <p:cBhvr>
                                        <p:cTn id="49" dur="1000" fill="hold"/>
                                        <p:tgtEl>
                                          <p:spTgt spid="110598"/>
                                        </p:tgtEl>
                                        <p:attrNameLst>
                                          <p:attrName>ppt_h</p:attrName>
                                        </p:attrNameLst>
                                      </p:cBhvr>
                                      <p:tavLst>
                                        <p:tav tm="0">
                                          <p:val>
                                            <p:fltVal val="0"/>
                                          </p:val>
                                        </p:tav>
                                        <p:tav tm="100000">
                                          <p:val>
                                            <p:strVal val="#ppt_h"/>
                                          </p:val>
                                        </p:tav>
                                      </p:tavLst>
                                    </p:anim>
                                    <p:anim calcmode="lin" valueType="num">
                                      <p:cBhvr>
                                        <p:cTn id="50" dur="1000" fill="hold"/>
                                        <p:tgtEl>
                                          <p:spTgt spid="110598"/>
                                        </p:tgtEl>
                                        <p:attrNameLst>
                                          <p:attrName>ppt_x</p:attrName>
                                        </p:attrNameLst>
                                      </p:cBhvr>
                                      <p:tavLst>
                                        <p:tav tm="0" fmla="#ppt_x+(cos(-2*pi*(1-$))*-#ppt_x-sin(-2*pi*(1-$))*(1-#ppt_y))*(1-$)">
                                          <p:val>
                                            <p:fltVal val="0"/>
                                          </p:val>
                                        </p:tav>
                                        <p:tav tm="100000">
                                          <p:val>
                                            <p:fltVal val="1"/>
                                          </p:val>
                                        </p:tav>
                                      </p:tavLst>
                                    </p:anim>
                                    <p:anim calcmode="lin" valueType="num">
                                      <p:cBhvr>
                                        <p:cTn id="51" dur="1000" fill="hold"/>
                                        <p:tgtEl>
                                          <p:spTgt spid="11059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autoUpdateAnimBg="0"/>
      <p:bldP spid="110596" grpId="0" animBg="1" autoUpdateAnimBg="0"/>
      <p:bldP spid="110597" grpId="0" animBg="1" autoUpdateAnimBg="0"/>
      <p:bldP spid="110598" grpId="0" animBg="1" autoUpdateAnimBg="0"/>
      <p:bldP spid="110602" grpId="0" animBg="1" autoUpdateAnimBg="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4"/>
      </a:accent6>
      <a:hlink>
        <a:srgbClr val="BB7826"/>
      </a:hlink>
      <a:folHlink>
        <a:srgbClr val="CF9C5F"/>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rotWithShape="1">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Organic</Template>
  <TotalTime>6325</TotalTime>
  <Words>2469</Words>
  <Application>Microsoft Office PowerPoint</Application>
  <PresentationFormat>On-screen Show (4:3)</PresentationFormat>
  <Paragraphs>483</Paragraphs>
  <Slides>41</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MS PGothic</vt:lpstr>
      <vt:lpstr>.VnTimeH</vt:lpstr>
      <vt:lpstr>Arial</vt:lpstr>
      <vt:lpstr>Garamond</vt:lpstr>
      <vt:lpstr>Monotype Sorts</vt:lpstr>
      <vt:lpstr>Times New Roman</vt:lpstr>
      <vt:lpstr>Organic</vt:lpstr>
      <vt:lpstr>CÔNG ƯỚC HS</vt:lpstr>
      <vt:lpstr>NỘI DUNG</vt:lpstr>
      <vt:lpstr>1/ Mục tiêu bài giảng</vt:lpstr>
      <vt:lpstr>2/ Việt Nam tham gia Công ước HS</vt:lpstr>
      <vt:lpstr>PowerPoint Presentation</vt:lpstr>
      <vt:lpstr>3/ Công ước HS - Lịch sử</vt:lpstr>
      <vt:lpstr>Mục tiêu của Công ước HS</vt:lpstr>
      <vt:lpstr>PowerPoint Presentation</vt:lpstr>
      <vt:lpstr>CẤU TRÚC CÔNG ƯỚC HS</vt:lpstr>
      <vt:lpstr>Điều khoản</vt:lpstr>
      <vt:lpstr>Điều khoản (tiếp theo)</vt:lpstr>
      <vt:lpstr>Nội dung chính các điều khoản</vt:lpstr>
      <vt:lpstr>ĐIỀU HÀNH CÔNG ƯỚC</vt:lpstr>
      <vt:lpstr>Vai trò của Hội đồng (Điều 8)</vt:lpstr>
      <vt:lpstr> Chức năng Ủy ban HS (Điều 7) </vt:lpstr>
      <vt:lpstr> Nhiệm vụ các nước thành viên   (Điều 3)</vt:lpstr>
      <vt:lpstr>Giải quyết tranh chấp (Điều 10)</vt:lpstr>
      <vt:lpstr>4/ DANH MỤC HS</vt:lpstr>
      <vt:lpstr>CẤU TRÚC DANH MỤC HS</vt:lpstr>
      <vt:lpstr>HS 2017</vt:lpstr>
      <vt:lpstr>MỘT SỐ VẤN ĐỀ CHUNG  KHI NGHIÊN CỨU HS</vt:lpstr>
      <vt:lpstr>CẤP ĐỘ CHI TIẾT CỦA HS</vt:lpstr>
      <vt:lpstr>   Cấu trúc mã số:  * Cấu trúc mã số nhóm hàng  - Hai chữ số đầu: số Chương  - Số thứ 3, thứ 4: Vị trí của nhóm hàng trong Chương  * Cấu trúc mã số phân nhóm hàng  Mỗi nhóm hàng có thể được chia tiếp thành 2 hay nhiều phân nhóm </vt:lpstr>
      <vt:lpstr>Vai trò các dấu câu </vt:lpstr>
      <vt:lpstr>Ví dụ về vai trò dấu phẩy </vt:lpstr>
      <vt:lpstr>Ví dụ vai trò dấu chấm phẩy </vt:lpstr>
      <vt:lpstr>Ví dụ vai trò dấu hai chấm</vt:lpstr>
      <vt:lpstr>Ví dụ vai trò dấu chấm</vt:lpstr>
      <vt:lpstr>DIỄN GIẢI CỦA CHÚ GIẢI PHÁP LÝ</vt:lpstr>
      <vt:lpstr>Chú giải pháp lý - sự áp dụng của chúng</vt:lpstr>
      <vt:lpstr>Cách diễn giải của Chú giải pháp lý</vt:lpstr>
      <vt:lpstr>CHÚ GIẢI LOẠI TRỪ</vt:lpstr>
      <vt:lpstr>CHÚ GIẢI ĐỊNH NGHĨA</vt:lpstr>
      <vt:lpstr>CHÚ GIẢI ĐỊNH HƯỚNG</vt:lpstr>
      <vt:lpstr>CHÚ GIẢI BAO GỒM</vt:lpstr>
      <vt:lpstr>5/ CÁC ẤN PHẨM BỔ SUNG </vt:lpstr>
      <vt:lpstr>CHÚ GIẢI CHI TIẾT</vt:lpstr>
      <vt:lpstr>TẬP HỢP Ý KIẾN PHÂN LOẠI</vt:lpstr>
      <vt:lpstr>Danh mục phân loại theo bảng chữ cái</vt:lpstr>
      <vt:lpstr>Tài liệu tham khảo </vt:lpstr>
      <vt:lpstr>Xin chân thành cảm ơn!</vt:lpstr>
    </vt:vector>
  </TitlesOfParts>
  <Company>Legal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Chien</dc:creator>
  <cp:lastModifiedBy>710S-PLUS</cp:lastModifiedBy>
  <cp:revision>436</cp:revision>
  <dcterms:created xsi:type="dcterms:W3CDTF">2005-03-16T09:19:05Z</dcterms:created>
  <dcterms:modified xsi:type="dcterms:W3CDTF">2020-11-21T15:58:52Z</dcterms:modified>
</cp:coreProperties>
</file>