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0" r:id="rId1"/>
    <p:sldMasterId id="2147483773" r:id="rId2"/>
    <p:sldMasterId id="2147483793" r:id="rId3"/>
    <p:sldMasterId id="2147483801" r:id="rId4"/>
  </p:sldMasterIdLst>
  <p:notesMasterIdLst>
    <p:notesMasterId r:id="rId67"/>
  </p:notesMasterIdLst>
  <p:handoutMasterIdLst>
    <p:handoutMasterId r:id="rId68"/>
  </p:handoutMasterIdLst>
  <p:sldIdLst>
    <p:sldId id="347" r:id="rId5"/>
    <p:sldId id="413" r:id="rId6"/>
    <p:sldId id="414" r:id="rId7"/>
    <p:sldId id="415" r:id="rId8"/>
    <p:sldId id="416" r:id="rId9"/>
    <p:sldId id="412" r:id="rId10"/>
    <p:sldId id="417" r:id="rId11"/>
    <p:sldId id="302" r:id="rId12"/>
    <p:sldId id="257" r:id="rId13"/>
    <p:sldId id="418" r:id="rId14"/>
    <p:sldId id="330" r:id="rId15"/>
    <p:sldId id="258" r:id="rId16"/>
    <p:sldId id="264" r:id="rId17"/>
    <p:sldId id="332" r:id="rId18"/>
    <p:sldId id="350" r:id="rId19"/>
    <p:sldId id="334" r:id="rId20"/>
    <p:sldId id="336" r:id="rId21"/>
    <p:sldId id="395" r:id="rId22"/>
    <p:sldId id="338" r:id="rId23"/>
    <p:sldId id="301" r:id="rId24"/>
    <p:sldId id="400" r:id="rId25"/>
    <p:sldId id="351" r:id="rId26"/>
    <p:sldId id="353" r:id="rId27"/>
    <p:sldId id="354" r:id="rId28"/>
    <p:sldId id="402" r:id="rId29"/>
    <p:sldId id="355" r:id="rId30"/>
    <p:sldId id="356" r:id="rId31"/>
    <p:sldId id="357" r:id="rId32"/>
    <p:sldId id="358" r:id="rId33"/>
    <p:sldId id="359" r:id="rId34"/>
    <p:sldId id="391" r:id="rId35"/>
    <p:sldId id="361" r:id="rId36"/>
    <p:sldId id="362" r:id="rId37"/>
    <p:sldId id="363" r:id="rId38"/>
    <p:sldId id="404" r:id="rId39"/>
    <p:sldId id="405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3" r:id="rId48"/>
    <p:sldId id="374" r:id="rId49"/>
    <p:sldId id="375" r:id="rId50"/>
    <p:sldId id="403" r:id="rId51"/>
    <p:sldId id="376" r:id="rId52"/>
    <p:sldId id="377" r:id="rId53"/>
    <p:sldId id="378" r:id="rId54"/>
    <p:sldId id="379" r:id="rId55"/>
    <p:sldId id="380" r:id="rId56"/>
    <p:sldId id="407" r:id="rId57"/>
    <p:sldId id="381" r:id="rId58"/>
    <p:sldId id="382" r:id="rId59"/>
    <p:sldId id="383" r:id="rId60"/>
    <p:sldId id="399" r:id="rId61"/>
    <p:sldId id="384" r:id="rId62"/>
    <p:sldId id="385" r:id="rId63"/>
    <p:sldId id="386" r:id="rId64"/>
    <p:sldId id="393" r:id="rId65"/>
    <p:sldId id="387" r:id="rId66"/>
  </p:sldIdLst>
  <p:sldSz cx="9906000" cy="6858000" type="A4"/>
  <p:notesSz cx="6669088" cy="9926638"/>
  <p:custShowLst>
    <p:custShow name="Custom Show 1" id="0">
      <p:sldLst>
        <p:sld r:id="rId5"/>
        <p:sld r:id="rId12"/>
        <p:sld r:id="rId13"/>
        <p:sld r:id="rId15"/>
        <p:sld r:id="rId16"/>
        <p:sld r:id="rId17"/>
        <p:sld r:id="rId18"/>
        <p:sld r:id="rId19"/>
        <p:sld r:id="rId20"/>
        <p:sld r:id="rId21"/>
        <p:sld r:id="rId58"/>
        <p:sld r:id="rId23"/>
        <p:sld r:id="rId24"/>
        <p:sld r:id="rId38"/>
        <p:sld r:id="rId41"/>
        <p:sld r:id="rId42"/>
        <p:sld r:id="rId43"/>
        <p:sld r:id="rId44"/>
        <p:sld r:id="rId46"/>
        <p:sld r:id="rId59"/>
        <p:sld r:id="rId50"/>
        <p:sld r:id="rId54"/>
        <p:sld r:id="rId52"/>
        <p:sld r:id="rId47"/>
        <p:sld r:id="rId48"/>
        <p:sld r:id="rId56"/>
        <p:sld r:id="rId55"/>
      </p:sldLst>
    </p:custShow>
  </p:custShowLst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rgbClr val="0000FF"/>
        </a:solidFill>
        <a:latin typeface=".VnTime" panose="020B7200000000000000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rgbClr val="0000FF"/>
        </a:solidFill>
        <a:latin typeface=".VnTime" panose="020B7200000000000000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rgbClr val="0000FF"/>
        </a:solidFill>
        <a:latin typeface=".VnTime" panose="020B7200000000000000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rgbClr val="0000FF"/>
        </a:solidFill>
        <a:latin typeface=".VnTime" panose="020B7200000000000000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rgbClr val="0000FF"/>
        </a:solidFill>
        <a:latin typeface=".VnTime" panose="020B7200000000000000" pitchFamily="34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rgbClr val="0000FF"/>
        </a:solidFill>
        <a:latin typeface=".VnTime" panose="020B7200000000000000" pitchFamily="34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rgbClr val="0000FF"/>
        </a:solidFill>
        <a:latin typeface=".VnTime" panose="020B7200000000000000" pitchFamily="34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rgbClr val="0000FF"/>
        </a:solidFill>
        <a:latin typeface=".VnTime" panose="020B7200000000000000" pitchFamily="34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rgbClr val="0000FF"/>
        </a:solidFill>
        <a:latin typeface=".VnTime" panose="020B7200000000000000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3366"/>
    <a:srgbClr val="000000"/>
    <a:srgbClr val="FF0000"/>
    <a:srgbClr val="FFFFCC"/>
    <a:srgbClr val="FFFF66"/>
    <a:srgbClr val="3399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85000" autoAdjust="0"/>
  </p:normalViewPr>
  <p:slideViewPr>
    <p:cSldViewPr snapToGrid="0">
      <p:cViewPr varScale="1">
        <p:scale>
          <a:sx n="56" d="100"/>
          <a:sy n="56" d="100"/>
        </p:scale>
        <p:origin x="1356" y="4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-18748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840" y="2772"/>
      </p:cViewPr>
      <p:guideLst>
        <p:guide orient="horz" pos="3126"/>
        <p:guide pos="210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71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43.xml"/><Relationship Id="rId3" Type="http://schemas.openxmlformats.org/officeDocument/2006/relationships/slide" Target="slides/slide22.xml"/><Relationship Id="rId7" Type="http://schemas.openxmlformats.org/officeDocument/2006/relationships/slide" Target="slides/slide33.xml"/><Relationship Id="rId2" Type="http://schemas.openxmlformats.org/officeDocument/2006/relationships/slide" Target="slides/slide15.xml"/><Relationship Id="rId1" Type="http://schemas.openxmlformats.org/officeDocument/2006/relationships/slide" Target="slides/slide1.xml"/><Relationship Id="rId6" Type="http://schemas.openxmlformats.org/officeDocument/2006/relationships/slide" Target="slides/slide32.xml"/><Relationship Id="rId5" Type="http://schemas.openxmlformats.org/officeDocument/2006/relationships/slide" Target="slides/slide31.xml"/><Relationship Id="rId4" Type="http://schemas.openxmlformats.org/officeDocument/2006/relationships/slide" Target="slides/slide27.xml"/><Relationship Id="rId9" Type="http://schemas.openxmlformats.org/officeDocument/2006/relationships/slide" Target="slides/slide5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5600" cy="5349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9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000" y="0"/>
            <a:ext cx="2895600" cy="5349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9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7525"/>
            <a:ext cx="2895600" cy="5349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69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000" y="9407525"/>
            <a:ext cx="2895600" cy="5349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1F58BBD-BEF1-4953-99BB-12ED065BCE8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970873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169" tIns="45084" rIns="90169" bIns="45084" numCol="1" anchor="t" anchorCtr="0" compatLnSpc="1">
            <a:prstTxWarp prst="textNoShape">
              <a:avLst/>
            </a:prstTxWarp>
          </a:bodyPr>
          <a:lstStyle>
            <a:lvl1pPr defTabSz="901700">
              <a:defRPr sz="1200" b="0">
                <a:solidFill>
                  <a:schemeClr val="tx1"/>
                </a:solidFill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169" tIns="45084" rIns="90169" bIns="45084" numCol="1" anchor="t" anchorCtr="0" compatLnSpc="1">
            <a:prstTxWarp prst="textNoShape">
              <a:avLst/>
            </a:prstTxWarp>
          </a:bodyPr>
          <a:lstStyle>
            <a:lvl1pPr algn="r" defTabSz="901700">
              <a:defRPr sz="1200" b="0">
                <a:solidFill>
                  <a:schemeClr val="tx1"/>
                </a:solidFill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49288" y="742950"/>
            <a:ext cx="5375275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0588" y="4714875"/>
            <a:ext cx="4887912" cy="44688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169" tIns="45084" rIns="90169" bIns="450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Click to edit Master text styles</a:t>
            </a:r>
          </a:p>
          <a:p>
            <a:pPr lvl="1"/>
            <a:r>
              <a:rPr lang="fr-FR" noProof="0" smtClean="0"/>
              <a:t>Second level</a:t>
            </a:r>
          </a:p>
          <a:p>
            <a:pPr lvl="2"/>
            <a:r>
              <a:rPr lang="fr-FR" noProof="0" smtClean="0"/>
              <a:t>Third level</a:t>
            </a:r>
          </a:p>
          <a:p>
            <a:pPr lvl="3"/>
            <a:r>
              <a:rPr lang="fr-FR" noProof="0" smtClean="0"/>
              <a:t>Fourth level</a:t>
            </a:r>
          </a:p>
          <a:p>
            <a:pPr lvl="4"/>
            <a:r>
              <a:rPr lang="fr-FR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90838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169" tIns="45084" rIns="90169" bIns="45084" numCol="1" anchor="b" anchorCtr="0" compatLnSpc="1">
            <a:prstTxWarp prst="textNoShape">
              <a:avLst/>
            </a:prstTxWarp>
          </a:bodyPr>
          <a:lstStyle>
            <a:lvl1pPr defTabSz="901700">
              <a:defRPr sz="1200" b="0">
                <a:solidFill>
                  <a:schemeClr val="tx1"/>
                </a:solidFill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31338"/>
            <a:ext cx="2890838" cy="4953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169" tIns="45084" rIns="90169" bIns="45084" numCol="1" anchor="b" anchorCtr="0" compatLnSpc="1">
            <a:prstTxWarp prst="textNoShape">
              <a:avLst/>
            </a:prstTxWarp>
          </a:bodyPr>
          <a:lstStyle>
            <a:lvl1pPr algn="r" defTabSz="901700">
              <a:defRPr sz="1200" b="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72EEC06-DBBE-41C0-AA2F-63BB5709D8F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19582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32CAECCE-BC5C-44BC-AB68-C0DF58AE3481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6407329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55838704-2F7F-4E4D-ABDE-7AB923CDBFD3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15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75782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A70B401B-0432-41E9-8E98-5FD428366DC3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16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1020906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66112932-5622-476E-8F4D-3DB811BE272A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17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9204188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D68DA096-D336-4984-9BF8-B13DB3E0546D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18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400079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6EB56770-8B4B-4FFB-95E0-9207A4CB9C87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19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buFontTx/>
              <a:buChar char="•"/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6812634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03E1D9BE-82C9-4F87-A305-FF83CD841F5B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20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300">
              <a:spcAft>
                <a:spcPct val="20000"/>
              </a:spcAft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323207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5D533B46-09A1-4883-863E-9FAF30D374F3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21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21192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05584332-5E00-418B-AA27-3D44D38FD440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22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- Đọc slide</a:t>
            </a:r>
          </a:p>
        </p:txBody>
      </p:sp>
    </p:spTree>
    <p:extLst>
      <p:ext uri="{BB962C8B-B14F-4D97-AF65-F5344CB8AC3E}">
        <p14:creationId xmlns:p14="http://schemas.microsoft.com/office/powerpoint/2010/main" val="15928237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5B340D69-2821-4549-8999-389EB7CBBF85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23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tabLst>
                <a:tab pos="342900" algn="l"/>
              </a:tabLst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0142106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5BE20D07-9651-491E-8921-E8F0C76DDBD0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24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082873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 txBox="1">
            <a:spLocks noGrp="1" noChangeArrowheads="1"/>
          </p:cNvSpPr>
          <p:nvPr/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algn="r" eaLnBrk="1" hangingPunct="1"/>
            <a:fld id="{BBF8C6EC-2F77-4CBA-88A6-663D5CF79617}" type="slidenum">
              <a:rPr lang="en-US" altLang="en-US" sz="1200" b="0">
                <a:solidFill>
                  <a:schemeClr val="tx1"/>
                </a:solidFill>
                <a:latin typeface="Arial" panose="020B0604020202020204" pitchFamily="34" charset="0"/>
              </a:rPr>
              <a:pPr algn="r" eaLnBrk="1" hangingPunct="1"/>
              <a:t>6</a:t>
            </a:fld>
            <a:endParaRPr lang="en-US" altLang="en-US" sz="12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46113" y="744538"/>
            <a:ext cx="5376862" cy="3722687"/>
          </a:xfrm>
          <a:ln/>
        </p:spPr>
      </p:sp>
      <p:sp>
        <p:nvSpPr>
          <p:cNvPr id="17412" name="Notes Placeholder 2"/>
          <p:cNvSpPr>
            <a:spLocks noGrp="1"/>
          </p:cNvSpPr>
          <p:nvPr>
            <p:ph type="body" idx="1"/>
          </p:nvPr>
        </p:nvSpPr>
        <p:spPr>
          <a:xfrm>
            <a:off x="666750" y="4714875"/>
            <a:ext cx="5335588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7413" name="Date Placeholder 3"/>
          <p:cNvSpPr txBox="1">
            <a:spLocks noGrp="1"/>
          </p:cNvSpPr>
          <p:nvPr/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algn="r" eaLnBrk="1" hangingPunct="1"/>
            <a:fld id="{0238F68B-77C7-47E0-B9FA-F1877D7C067B}" type="datetime9">
              <a:rPr lang="en-US" altLang="en-US" sz="1200" b="0">
                <a:solidFill>
                  <a:schemeClr val="tx1"/>
                </a:solidFill>
                <a:latin typeface="Arial" panose="020B0604020202020204" pitchFamily="34" charset="0"/>
              </a:rPr>
              <a:pPr algn="r" eaLnBrk="1" hangingPunct="1"/>
              <a:t>18-Aug-20 11:06:15 PM</a:t>
            </a:fld>
            <a:endParaRPr lang="en-US" altLang="en-US" sz="12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7414" name="Slide Number Placeholder 4"/>
          <p:cNvSpPr txBox="1">
            <a:spLocks noGrp="1"/>
          </p:cNvSpPr>
          <p:nvPr/>
        </p:nvSpPr>
        <p:spPr bwMode="auto">
          <a:xfrm>
            <a:off x="3778250" y="9428163"/>
            <a:ext cx="288925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algn="r" eaLnBrk="1" hangingPunct="1"/>
            <a:fld id="{73FFD196-4FDC-44C8-9C63-127C79E9575C}" type="slidenum">
              <a:rPr lang="en-US" altLang="en-US" sz="1200" b="0">
                <a:solidFill>
                  <a:schemeClr val="tx1"/>
                </a:solidFill>
                <a:latin typeface="Arial" panose="020B0604020202020204" pitchFamily="34" charset="0"/>
              </a:rPr>
              <a:pPr algn="r" eaLnBrk="1" hangingPunct="1"/>
              <a:t>6</a:t>
            </a:fld>
            <a:endParaRPr lang="en-US" altLang="en-US" sz="12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6969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C09B54D4-1E5E-47F7-A12E-19ABD2BF31B5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25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96535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EFFEC5D3-A90A-4609-B709-A13D3469EFB6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26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9057733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1E5CFB11-F3F7-4192-93FC-05ECE3A01173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27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300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912112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9EDE524A-200B-4214-8A4F-2DE596142F99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28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7700" y="742950"/>
            <a:ext cx="5376863" cy="3724275"/>
          </a:xfr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6579455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2E6A2E9E-6373-45AC-8D56-D07C67E3C44F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29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7494233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9DA0F537-3BB4-47D0-89B4-45541CE986A6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30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6588310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C0CB733A-CE7B-4CE8-8598-6B0BEB9F55E0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31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7700" y="741363"/>
            <a:ext cx="5376863" cy="3724275"/>
          </a:xfrm>
          <a:ln/>
        </p:spPr>
      </p:sp>
      <p:sp>
        <p:nvSpPr>
          <p:cNvPr id="83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0588" y="4714875"/>
            <a:ext cx="4887912" cy="4470400"/>
          </a:xfrm>
        </p:spPr>
        <p:txBody>
          <a:bodyPr/>
          <a:lstStyle/>
          <a:p>
            <a:pPr defTabSz="114300">
              <a:defRPr/>
            </a:pPr>
            <a:endParaRPr lang="en-US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9677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97CAE989-2831-452E-89FD-E21BA2B342A3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32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577249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52460F40-A090-4C46-8861-8A3DABF6F437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33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300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7828597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C816EACB-6C1F-4DBC-BCAF-97EBDE7668F9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34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tabLst>
                <a:tab pos="914400" algn="l"/>
              </a:tabLst>
            </a:pPr>
            <a:endParaRPr lang="en-GB" alt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17922215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6DFBF85E-1BAD-487D-B8A5-DC8E898B7361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7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GB" altLang="en-US" sz="1100" smtClean="0"/>
          </a:p>
        </p:txBody>
      </p:sp>
    </p:spTree>
    <p:extLst>
      <p:ext uri="{BB962C8B-B14F-4D97-AF65-F5344CB8AC3E}">
        <p14:creationId xmlns:p14="http://schemas.microsoft.com/office/powerpoint/2010/main" val="41434192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9CDB6317-F6FC-44DA-B7E9-8095E4691BB4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35</a:t>
            </a:fld>
            <a:endParaRPr lang="en-US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707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908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69" tIns="45084" rIns="90169" bIns="45084" anchor="b"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algn="r"/>
            <a:fld id="{A90E55E3-7542-4EA3-9A36-C0F58B1DE55B}" type="slidenum">
              <a:rPr lang="en-GB" altLang="en-US" sz="1200">
                <a:latin typeface="Times New Roman" panose="02020603050405020304" pitchFamily="18" charset="0"/>
              </a:rPr>
              <a:pPr algn="r"/>
              <a:t>35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727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9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endParaRPr lang="en-GB" altLang="en-US" smtClean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4702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3CB64BBC-CFCD-476C-95F3-7A132F44D228}" type="slidenum">
              <a:rPr lang="en-US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36</a:t>
            </a:fld>
            <a:endParaRPr lang="en-US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55" name="Rectangle 7"/>
          <p:cNvSpPr txBox="1">
            <a:spLocks noGrp="1" noChangeArrowheads="1"/>
          </p:cNvSpPr>
          <p:nvPr/>
        </p:nvSpPr>
        <p:spPr bwMode="auto">
          <a:xfrm>
            <a:off x="3778250" y="9431338"/>
            <a:ext cx="289083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69" tIns="45084" rIns="90169" bIns="45084" anchor="b"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algn="r"/>
            <a:fld id="{B658CDC2-B5D1-4ED3-99DA-4399EC80B124}" type="slidenum">
              <a:rPr lang="en-GB" altLang="en-US" sz="1200">
                <a:latin typeface="Times New Roman" panose="02020603050405020304" pitchFamily="18" charset="0"/>
              </a:rPr>
              <a:pPr algn="r"/>
              <a:t>36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747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r>
              <a:rPr lang="en-GB" altLang="en-US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6885029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7DEC159E-4499-4BF9-B697-6205E9A24D03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37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564019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763589AA-1FEB-4E1C-BBF1-245216A776B3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38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9721889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BDE96886-5191-44BC-99F4-A78EEAE9B408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39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76872060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C9C57A98-BCA7-422F-86A9-6DA075DC1F4F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40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8253394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2105FDFD-C08D-4B55-B2F2-7E358B736D7F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41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41003429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4DA48622-02C2-4CBA-A6A4-5C57DA72A3CE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42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1475513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D6E9AFDE-BC42-42B1-82AF-FBB63F9D3E98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43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590991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73501D4B-83E9-49E5-A44E-6FB2D5919FF4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44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69668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7267D342-AF41-42FC-BA2F-7CC11F5FFEE2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8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7086215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9874BA8D-7D4C-451D-8B7E-9A4EE9C62145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45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42162231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5C1D636A-F376-4388-9302-504C2A7D89B3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46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US" altLang="en-US" smtClean="0"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803133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EB25BF22-17E8-43CD-B1BE-AF50F6EF0599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47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157257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23141B56-E0B8-425D-8B14-B7053474BB17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48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14775614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F6906566-0A57-4567-B55C-8D091079B0F5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49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47650" indent="-247650" algn="just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85784485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BF08C7A3-6E27-4D8C-AE8C-B04945B94D0B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50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2249867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9A875AC3-40D5-4CC5-ADDE-1D73A435E0CF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51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10716998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C9EDAF9D-33AB-42DA-86F2-77A7D2C70BBB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52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55343541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85714BB9-5839-4199-ADA3-084207C7981B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54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23601596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419D3B80-C7E1-44C9-914D-58936B3E27AB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55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269463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8F402C01-E830-4118-BDB7-10D7FB10FE1F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9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tabLst>
                <a:tab pos="171450" algn="l"/>
                <a:tab pos="400050" algn="l"/>
              </a:tabLst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52380230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4B905ADF-2D75-452E-8A3D-601D7BF6B9EA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56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US" altLang="ja-JP" sz="1300" smtClean="0">
                <a:ea typeface="ＤＦＰ特太ゴシック体" charset="-128"/>
              </a:rPr>
              <a:t>	</a:t>
            </a: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414649825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E6C94CC8-5EF2-4665-AA40-E74AC8F056EB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57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defTabSz="114300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12599647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955EA400-1E15-4D2A-B5FD-9242CB72A45C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58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51777750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A6BAF19A-2054-4943-BFBD-CD9BE091EFFE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59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47700" y="742950"/>
            <a:ext cx="5376863" cy="3724275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75450960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50F6D89A-7D21-44A1-B73B-45505292F795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60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8406309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B4175A28-84FD-4A1E-8D35-34B7EB63D07E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61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6206556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2189E684-A1FF-4CC5-B947-AB5452832D42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62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7627306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650872FD-202C-4F15-B687-8585BEB4EC5B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11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buFontTx/>
              <a:buChar char="-"/>
            </a:pPr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2112024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23002C7D-7B37-4AC3-95C6-2666ADA25E60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12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tabLst>
                <a:tab pos="114300" algn="l"/>
                <a:tab pos="971550" algn="l"/>
              </a:tabLst>
            </a:pP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805784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531F9B74-B99D-4295-86BC-DE38B29E2BC7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13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3712088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 defTabSz="9017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fld id="{3630B885-3BAA-4B4D-9E05-BC49C225AFE6}" type="slidenum">
              <a:rPr lang="en-GB" altLang="en-US" sz="1200" b="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14</a:t>
            </a:fld>
            <a:endParaRPr lang="en-GB" altLang="en-US" sz="1200" b="0" smtClean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endParaRPr lang="en-GB" altLang="en-US" smtClean="0"/>
          </a:p>
        </p:txBody>
      </p:sp>
    </p:spTree>
    <p:extLst>
      <p:ext uri="{BB962C8B-B14F-4D97-AF65-F5344CB8AC3E}">
        <p14:creationId xmlns:p14="http://schemas.microsoft.com/office/powerpoint/2010/main" val="1029339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22F67-C88B-48E9-920D-0FA4CCAD7ED1}" type="datetime1">
              <a:rPr lang="en-GB" smtClean="0"/>
              <a:t>18/08/2020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23DFF-F896-446A-A5C4-B9E0AAEBDC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14956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1152B-695A-4EBF-8520-EF58EBA11E62}" type="datetime1">
              <a:rPr lang="en-GB" smtClean="0"/>
              <a:t>18/08/2020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F9EF9-D51E-43B2-BBD7-013013A47E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9358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B62EF-74D3-4510-9535-87F3779388F4}" type="datetime1">
              <a:rPr lang="en-GB" smtClean="0"/>
              <a:t>18/08/2020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1F18B-4B8B-44FB-9BBC-84CEDDA104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4015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BDCF5-F69E-4C41-8D23-F670D62FEC5E}" type="datetime1">
              <a:rPr lang="en-GB" smtClean="0"/>
              <a:t>18/08/2020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B67D3E-44E4-41F4-B3F4-8AA7DFF5F4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4150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95300" y="274638"/>
            <a:ext cx="89154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BAD9E-7B3E-4F90-BD3A-DA48E9303C36}" type="datetime1">
              <a:rPr lang="en-GB" smtClean="0"/>
              <a:t>18/08/2020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0F55A-F95D-4DB2-A587-3C7D6C86E3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42899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539288" cy="6858000"/>
            <a:chOff x="0" y="0"/>
            <a:chExt cx="5547" cy="4320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 rot="-215207">
              <a:off x="3691" y="238"/>
              <a:ext cx="1859" cy="3625"/>
              <a:chOff x="3007" y="778"/>
              <a:chExt cx="1859" cy="3625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1" y="778"/>
                <a:ext cx="1333" cy="1485"/>
              </a:xfrm>
              <a:custGeom>
                <a:avLst/>
                <a:gdLst>
                  <a:gd name="T0" fmla="*/ 16 w 596"/>
                  <a:gd name="T1" fmla="*/ 370 h 666"/>
                  <a:gd name="T2" fmla="*/ 6 w 596"/>
                  <a:gd name="T3" fmla="*/ 341 h 666"/>
                  <a:gd name="T4" fmla="*/ 0 w 596"/>
                  <a:gd name="T5" fmla="*/ 289 h 666"/>
                  <a:gd name="T6" fmla="*/ 4 w 596"/>
                  <a:gd name="T7" fmla="*/ 222 h 666"/>
                  <a:gd name="T8" fmla="*/ 25 w 596"/>
                  <a:gd name="T9" fmla="*/ 151 h 666"/>
                  <a:gd name="T10" fmla="*/ 69 w 596"/>
                  <a:gd name="T11" fmla="*/ 84 h 666"/>
                  <a:gd name="T12" fmla="*/ 142 w 596"/>
                  <a:gd name="T13" fmla="*/ 31 h 666"/>
                  <a:gd name="T14" fmla="*/ 247 w 596"/>
                  <a:gd name="T15" fmla="*/ 2 h 666"/>
                  <a:gd name="T16" fmla="*/ 380 w 596"/>
                  <a:gd name="T17" fmla="*/ 9 h 666"/>
                  <a:gd name="T18" fmla="*/ 484 w 596"/>
                  <a:gd name="T19" fmla="*/ 68 h 666"/>
                  <a:gd name="T20" fmla="*/ 554 w 596"/>
                  <a:gd name="T21" fmla="*/ 165 h 666"/>
                  <a:gd name="T22" fmla="*/ 591 w 596"/>
                  <a:gd name="T23" fmla="*/ 284 h 666"/>
                  <a:gd name="T24" fmla="*/ 595 w 596"/>
                  <a:gd name="T25" fmla="*/ 409 h 666"/>
                  <a:gd name="T26" fmla="*/ 566 w 596"/>
                  <a:gd name="T27" fmla="*/ 525 h 666"/>
                  <a:gd name="T28" fmla="*/ 507 w 596"/>
                  <a:gd name="T29" fmla="*/ 615 h 666"/>
                  <a:gd name="T30" fmla="*/ 417 w 596"/>
                  <a:gd name="T31" fmla="*/ 663 h 666"/>
                  <a:gd name="T32" fmla="*/ 389 w 596"/>
                  <a:gd name="T33" fmla="*/ 659 h 666"/>
                  <a:gd name="T34" fmla="*/ 441 w 596"/>
                  <a:gd name="T35" fmla="*/ 617 h 666"/>
                  <a:gd name="T36" fmla="*/ 482 w 596"/>
                  <a:gd name="T37" fmla="*/ 544 h 666"/>
                  <a:gd name="T38" fmla="*/ 509 w 596"/>
                  <a:gd name="T39" fmla="*/ 454 h 666"/>
                  <a:gd name="T40" fmla="*/ 520 w 596"/>
                  <a:gd name="T41" fmla="*/ 355 h 666"/>
                  <a:gd name="T42" fmla="*/ 514 w 596"/>
                  <a:gd name="T43" fmla="*/ 258 h 666"/>
                  <a:gd name="T44" fmla="*/ 485 w 596"/>
                  <a:gd name="T45" fmla="*/ 174 h 666"/>
                  <a:gd name="T46" fmla="*/ 433 w 596"/>
                  <a:gd name="T47" fmla="*/ 112 h 666"/>
                  <a:gd name="T48" fmla="*/ 341 w 596"/>
                  <a:gd name="T49" fmla="*/ 75 h 666"/>
                  <a:gd name="T50" fmla="*/ 246 w 596"/>
                  <a:gd name="T51" fmla="*/ 61 h 666"/>
                  <a:gd name="T52" fmla="*/ 174 w 596"/>
                  <a:gd name="T53" fmla="*/ 71 h 666"/>
                  <a:gd name="T54" fmla="*/ 121 w 596"/>
                  <a:gd name="T55" fmla="*/ 101 h 666"/>
                  <a:gd name="T56" fmla="*/ 84 w 596"/>
                  <a:gd name="T57" fmla="*/ 149 h 666"/>
                  <a:gd name="T58" fmla="*/ 57 w 596"/>
                  <a:gd name="T59" fmla="*/ 206 h 666"/>
                  <a:gd name="T60" fmla="*/ 40 w 596"/>
                  <a:gd name="T61" fmla="*/ 272 h 666"/>
                  <a:gd name="T62" fmla="*/ 28 w 596"/>
                  <a:gd name="T63" fmla="*/ 339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1" y="1785"/>
                <a:ext cx="570" cy="531"/>
              </a:xfrm>
              <a:custGeom>
                <a:avLst/>
                <a:gdLst>
                  <a:gd name="T0" fmla="*/ 0 w 257"/>
                  <a:gd name="T1" fmla="*/ 0 h 237"/>
                  <a:gd name="T2" fmla="*/ 0 w 257"/>
                  <a:gd name="T3" fmla="*/ 25 h 237"/>
                  <a:gd name="T4" fmla="*/ 3 w 257"/>
                  <a:gd name="T5" fmla="*/ 50 h 237"/>
                  <a:gd name="T6" fmla="*/ 6 w 257"/>
                  <a:gd name="T7" fmla="*/ 75 h 237"/>
                  <a:gd name="T8" fmla="*/ 11 w 257"/>
                  <a:gd name="T9" fmla="*/ 98 h 237"/>
                  <a:gd name="T10" fmla="*/ 18 w 257"/>
                  <a:gd name="T11" fmla="*/ 119 h 237"/>
                  <a:gd name="T12" fmla="*/ 27 w 257"/>
                  <a:gd name="T13" fmla="*/ 141 h 237"/>
                  <a:gd name="T14" fmla="*/ 38 w 257"/>
                  <a:gd name="T15" fmla="*/ 161 h 237"/>
                  <a:gd name="T16" fmla="*/ 51 w 257"/>
                  <a:gd name="T17" fmla="*/ 178 h 237"/>
                  <a:gd name="T18" fmla="*/ 67 w 257"/>
                  <a:gd name="T19" fmla="*/ 194 h 237"/>
                  <a:gd name="T20" fmla="*/ 86 w 257"/>
                  <a:gd name="T21" fmla="*/ 208 h 237"/>
                  <a:gd name="T22" fmla="*/ 106 w 257"/>
                  <a:gd name="T23" fmla="*/ 219 h 237"/>
                  <a:gd name="T24" fmla="*/ 131 w 257"/>
                  <a:gd name="T25" fmla="*/ 228 h 237"/>
                  <a:gd name="T26" fmla="*/ 158 w 257"/>
                  <a:gd name="T27" fmla="*/ 234 h 237"/>
                  <a:gd name="T28" fmla="*/ 188 w 257"/>
                  <a:gd name="T29" fmla="*/ 237 h 237"/>
                  <a:gd name="T30" fmla="*/ 220 w 257"/>
                  <a:gd name="T31" fmla="*/ 236 h 237"/>
                  <a:gd name="T32" fmla="*/ 257 w 257"/>
                  <a:gd name="T33" fmla="*/ 232 h 237"/>
                  <a:gd name="T34" fmla="*/ 224 w 257"/>
                  <a:gd name="T35" fmla="*/ 227 h 237"/>
                  <a:gd name="T36" fmla="*/ 195 w 257"/>
                  <a:gd name="T37" fmla="*/ 220 h 237"/>
                  <a:gd name="T38" fmla="*/ 170 w 257"/>
                  <a:gd name="T39" fmla="*/ 212 h 237"/>
                  <a:gd name="T40" fmla="*/ 148 w 257"/>
                  <a:gd name="T41" fmla="*/ 204 h 237"/>
                  <a:gd name="T42" fmla="*/ 128 w 257"/>
                  <a:gd name="T43" fmla="*/ 193 h 237"/>
                  <a:gd name="T44" fmla="*/ 112 w 257"/>
                  <a:gd name="T45" fmla="*/ 182 h 237"/>
                  <a:gd name="T46" fmla="*/ 97 w 257"/>
                  <a:gd name="T47" fmla="*/ 169 h 237"/>
                  <a:gd name="T48" fmla="*/ 84 w 257"/>
                  <a:gd name="T49" fmla="*/ 155 h 237"/>
                  <a:gd name="T50" fmla="*/ 72 w 257"/>
                  <a:gd name="T51" fmla="*/ 141 h 237"/>
                  <a:gd name="T52" fmla="*/ 61 w 257"/>
                  <a:gd name="T53" fmla="*/ 125 h 237"/>
                  <a:gd name="T54" fmla="*/ 52 w 257"/>
                  <a:gd name="T55" fmla="*/ 107 h 237"/>
                  <a:gd name="T56" fmla="*/ 43 w 257"/>
                  <a:gd name="T57" fmla="*/ 88 h 237"/>
                  <a:gd name="T58" fmla="*/ 33 w 257"/>
                  <a:gd name="T59" fmla="*/ 69 h 237"/>
                  <a:gd name="T60" fmla="*/ 23 w 257"/>
                  <a:gd name="T61" fmla="*/ 47 h 237"/>
                  <a:gd name="T62" fmla="*/ 12 w 257"/>
                  <a:gd name="T63" fmla="*/ 24 h 237"/>
                  <a:gd name="T64" fmla="*/ 0 w 257"/>
                  <a:gd name="T65" fmla="*/ 0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9" y="2165"/>
                <a:ext cx="277" cy="249"/>
              </a:xfrm>
              <a:custGeom>
                <a:avLst/>
                <a:gdLst>
                  <a:gd name="T0" fmla="*/ 77 w 124"/>
                  <a:gd name="T1" fmla="*/ 0 h 110"/>
                  <a:gd name="T2" fmla="*/ 124 w 124"/>
                  <a:gd name="T3" fmla="*/ 108 h 110"/>
                  <a:gd name="T4" fmla="*/ 120 w 124"/>
                  <a:gd name="T5" fmla="*/ 107 h 110"/>
                  <a:gd name="T6" fmla="*/ 107 w 124"/>
                  <a:gd name="T7" fmla="*/ 105 h 110"/>
                  <a:gd name="T8" fmla="*/ 89 w 124"/>
                  <a:gd name="T9" fmla="*/ 101 h 110"/>
                  <a:gd name="T10" fmla="*/ 68 w 124"/>
                  <a:gd name="T11" fmla="*/ 99 h 110"/>
                  <a:gd name="T12" fmla="*/ 45 w 124"/>
                  <a:gd name="T13" fmla="*/ 97 h 110"/>
                  <a:gd name="T14" fmla="*/ 25 w 124"/>
                  <a:gd name="T15" fmla="*/ 98 h 110"/>
                  <a:gd name="T16" fmla="*/ 9 w 124"/>
                  <a:gd name="T17" fmla="*/ 102 h 110"/>
                  <a:gd name="T18" fmla="*/ 0 w 124"/>
                  <a:gd name="T19" fmla="*/ 110 h 110"/>
                  <a:gd name="T20" fmla="*/ 4 w 124"/>
                  <a:gd name="T21" fmla="*/ 98 h 110"/>
                  <a:gd name="T22" fmla="*/ 8 w 124"/>
                  <a:gd name="T23" fmla="*/ 89 h 110"/>
                  <a:gd name="T24" fmla="*/ 16 w 124"/>
                  <a:gd name="T25" fmla="*/ 82 h 110"/>
                  <a:gd name="T26" fmla="*/ 25 w 124"/>
                  <a:gd name="T27" fmla="*/ 76 h 110"/>
                  <a:gd name="T28" fmla="*/ 36 w 124"/>
                  <a:gd name="T29" fmla="*/ 72 h 110"/>
                  <a:gd name="T30" fmla="*/ 47 w 124"/>
                  <a:gd name="T31" fmla="*/ 71 h 110"/>
                  <a:gd name="T32" fmla="*/ 59 w 124"/>
                  <a:gd name="T33" fmla="*/ 71 h 110"/>
                  <a:gd name="T34" fmla="*/ 72 w 124"/>
                  <a:gd name="T35" fmla="*/ 74 h 110"/>
                  <a:gd name="T36" fmla="*/ 73 w 124"/>
                  <a:gd name="T37" fmla="*/ 71 h 110"/>
                  <a:gd name="T38" fmla="*/ 70 w 124"/>
                  <a:gd name="T39" fmla="*/ 56 h 110"/>
                  <a:gd name="T40" fmla="*/ 67 w 124"/>
                  <a:gd name="T41" fmla="*/ 38 h 110"/>
                  <a:gd name="T42" fmla="*/ 65 w 124"/>
                  <a:gd name="T43" fmla="*/ 30 h 110"/>
                  <a:gd name="T44" fmla="*/ 63 w 124"/>
                  <a:gd name="T45" fmla="*/ 30 h 110"/>
                  <a:gd name="T46" fmla="*/ 61 w 124"/>
                  <a:gd name="T47" fmla="*/ 29 h 110"/>
                  <a:gd name="T48" fmla="*/ 59 w 124"/>
                  <a:gd name="T49" fmla="*/ 26 h 110"/>
                  <a:gd name="T50" fmla="*/ 57 w 124"/>
                  <a:gd name="T51" fmla="*/ 23 h 110"/>
                  <a:gd name="T52" fmla="*/ 57 w 124"/>
                  <a:gd name="T53" fmla="*/ 19 h 110"/>
                  <a:gd name="T54" fmla="*/ 59 w 124"/>
                  <a:gd name="T55" fmla="*/ 14 h 110"/>
                  <a:gd name="T56" fmla="*/ 66 w 124"/>
                  <a:gd name="T57" fmla="*/ 8 h 110"/>
                  <a:gd name="T58" fmla="*/ 77 w 124"/>
                  <a:gd name="T5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0" y="963"/>
                <a:ext cx="246" cy="347"/>
              </a:xfrm>
              <a:custGeom>
                <a:avLst/>
                <a:gdLst>
                  <a:gd name="T0" fmla="*/ 0 w 109"/>
                  <a:gd name="T1" fmla="*/ 0 h 156"/>
                  <a:gd name="T2" fmla="*/ 5 w 109"/>
                  <a:gd name="T3" fmla="*/ 1 h 156"/>
                  <a:gd name="T4" fmla="*/ 18 w 109"/>
                  <a:gd name="T5" fmla="*/ 5 h 156"/>
                  <a:gd name="T6" fmla="*/ 37 w 109"/>
                  <a:gd name="T7" fmla="*/ 12 h 156"/>
                  <a:gd name="T8" fmla="*/ 58 w 109"/>
                  <a:gd name="T9" fmla="*/ 24 h 156"/>
                  <a:gd name="T10" fmla="*/ 78 w 109"/>
                  <a:gd name="T11" fmla="*/ 44 h 156"/>
                  <a:gd name="T12" fmla="*/ 96 w 109"/>
                  <a:gd name="T13" fmla="*/ 71 h 156"/>
                  <a:gd name="T14" fmla="*/ 107 w 109"/>
                  <a:gd name="T15" fmla="*/ 108 h 156"/>
                  <a:gd name="T16" fmla="*/ 109 w 109"/>
                  <a:gd name="T17" fmla="*/ 156 h 156"/>
                  <a:gd name="T18" fmla="*/ 105 w 109"/>
                  <a:gd name="T19" fmla="*/ 156 h 156"/>
                  <a:gd name="T20" fmla="*/ 99 w 109"/>
                  <a:gd name="T21" fmla="*/ 156 h 156"/>
                  <a:gd name="T22" fmla="*/ 93 w 109"/>
                  <a:gd name="T23" fmla="*/ 156 h 156"/>
                  <a:gd name="T24" fmla="*/ 87 w 109"/>
                  <a:gd name="T25" fmla="*/ 154 h 156"/>
                  <a:gd name="T26" fmla="*/ 81 w 109"/>
                  <a:gd name="T27" fmla="*/ 153 h 156"/>
                  <a:gd name="T28" fmla="*/ 74 w 109"/>
                  <a:gd name="T29" fmla="*/ 150 h 156"/>
                  <a:gd name="T30" fmla="*/ 66 w 109"/>
                  <a:gd name="T31" fmla="*/ 145 h 156"/>
                  <a:gd name="T32" fmla="*/ 58 w 109"/>
                  <a:gd name="T33" fmla="*/ 139 h 156"/>
                  <a:gd name="T34" fmla="*/ 53 w 109"/>
                  <a:gd name="T35" fmla="*/ 126 h 156"/>
                  <a:gd name="T36" fmla="*/ 53 w 109"/>
                  <a:gd name="T37" fmla="*/ 111 h 156"/>
                  <a:gd name="T38" fmla="*/ 56 w 109"/>
                  <a:gd name="T39" fmla="*/ 96 h 156"/>
                  <a:gd name="T40" fmla="*/ 59 w 109"/>
                  <a:gd name="T41" fmla="*/ 80 h 156"/>
                  <a:gd name="T42" fmla="*/ 56 w 109"/>
                  <a:gd name="T43" fmla="*/ 62 h 156"/>
                  <a:gd name="T44" fmla="*/ 48 w 109"/>
                  <a:gd name="T45" fmla="*/ 43 h 156"/>
                  <a:gd name="T46" fmla="*/ 31 w 109"/>
                  <a:gd name="T47" fmla="*/ 23 h 156"/>
                  <a:gd name="T48" fmla="*/ 0 w 109"/>
                  <a:gd name="T4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40" y="2195"/>
                <a:ext cx="102" cy="209"/>
              </a:xfrm>
              <a:custGeom>
                <a:avLst/>
                <a:gdLst>
                  <a:gd name="T0" fmla="*/ 31 w 46"/>
                  <a:gd name="T1" fmla="*/ 0 h 94"/>
                  <a:gd name="T2" fmla="*/ 20 w 46"/>
                  <a:gd name="T3" fmla="*/ 38 h 94"/>
                  <a:gd name="T4" fmla="*/ 15 w 46"/>
                  <a:gd name="T5" fmla="*/ 62 h 94"/>
                  <a:gd name="T6" fmla="*/ 11 w 46"/>
                  <a:gd name="T7" fmla="*/ 79 h 94"/>
                  <a:gd name="T8" fmla="*/ 0 w 46"/>
                  <a:gd name="T9" fmla="*/ 94 h 94"/>
                  <a:gd name="T10" fmla="*/ 12 w 46"/>
                  <a:gd name="T11" fmla="*/ 88 h 94"/>
                  <a:gd name="T12" fmla="*/ 23 w 46"/>
                  <a:gd name="T13" fmla="*/ 80 h 94"/>
                  <a:gd name="T14" fmla="*/ 32 w 46"/>
                  <a:gd name="T15" fmla="*/ 69 h 94"/>
                  <a:gd name="T16" fmla="*/ 40 w 46"/>
                  <a:gd name="T17" fmla="*/ 57 h 94"/>
                  <a:gd name="T18" fmla="*/ 45 w 46"/>
                  <a:gd name="T19" fmla="*/ 44 h 94"/>
                  <a:gd name="T20" fmla="*/ 46 w 46"/>
                  <a:gd name="T21" fmla="*/ 30 h 94"/>
                  <a:gd name="T22" fmla="*/ 42 w 46"/>
                  <a:gd name="T23" fmla="*/ 15 h 94"/>
                  <a:gd name="T24" fmla="*/ 31 w 46"/>
                  <a:gd name="T2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86" y="1313"/>
                <a:ext cx="120" cy="90"/>
              </a:xfrm>
              <a:custGeom>
                <a:avLst/>
                <a:gdLst>
                  <a:gd name="T0" fmla="*/ 0 w 54"/>
                  <a:gd name="T1" fmla="*/ 0 h 40"/>
                  <a:gd name="T2" fmla="*/ 1 w 54"/>
                  <a:gd name="T3" fmla="*/ 1 h 40"/>
                  <a:gd name="T4" fmla="*/ 6 w 54"/>
                  <a:gd name="T5" fmla="*/ 3 h 40"/>
                  <a:gd name="T6" fmla="*/ 13 w 54"/>
                  <a:gd name="T7" fmla="*/ 8 h 40"/>
                  <a:gd name="T8" fmla="*/ 21 w 54"/>
                  <a:gd name="T9" fmla="*/ 12 h 40"/>
                  <a:gd name="T10" fmla="*/ 29 w 54"/>
                  <a:gd name="T11" fmla="*/ 15 h 40"/>
                  <a:gd name="T12" fmla="*/ 38 w 54"/>
                  <a:gd name="T13" fmla="*/ 17 h 40"/>
                  <a:gd name="T14" fmla="*/ 46 w 54"/>
                  <a:gd name="T15" fmla="*/ 18 h 40"/>
                  <a:gd name="T16" fmla="*/ 54 w 54"/>
                  <a:gd name="T17" fmla="*/ 16 h 40"/>
                  <a:gd name="T18" fmla="*/ 53 w 54"/>
                  <a:gd name="T19" fmla="*/ 25 h 40"/>
                  <a:gd name="T20" fmla="*/ 50 w 54"/>
                  <a:gd name="T21" fmla="*/ 33 h 40"/>
                  <a:gd name="T22" fmla="*/ 44 w 54"/>
                  <a:gd name="T23" fmla="*/ 38 h 40"/>
                  <a:gd name="T24" fmla="*/ 37 w 54"/>
                  <a:gd name="T25" fmla="*/ 40 h 40"/>
                  <a:gd name="T26" fmla="*/ 28 w 54"/>
                  <a:gd name="T27" fmla="*/ 39 h 40"/>
                  <a:gd name="T28" fmla="*/ 19 w 54"/>
                  <a:gd name="T29" fmla="*/ 32 h 40"/>
                  <a:gd name="T30" fmla="*/ 10 w 54"/>
                  <a:gd name="T31" fmla="*/ 20 h 40"/>
                  <a:gd name="T32" fmla="*/ 0 w 54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01" y="2333"/>
                <a:ext cx="330" cy="2059"/>
              </a:xfrm>
              <a:custGeom>
                <a:avLst/>
                <a:gdLst>
                  <a:gd name="T0" fmla="*/ 0 w 149"/>
                  <a:gd name="T1" fmla="*/ 0 h 704"/>
                  <a:gd name="T2" fmla="*/ 6 w 149"/>
                  <a:gd name="T3" fmla="*/ 6 h 704"/>
                  <a:gd name="T4" fmla="*/ 16 w 149"/>
                  <a:gd name="T5" fmla="*/ 14 h 704"/>
                  <a:gd name="T6" fmla="*/ 28 w 149"/>
                  <a:gd name="T7" fmla="*/ 24 h 704"/>
                  <a:gd name="T8" fmla="*/ 41 w 149"/>
                  <a:gd name="T9" fmla="*/ 37 h 704"/>
                  <a:gd name="T10" fmla="*/ 58 w 149"/>
                  <a:gd name="T11" fmla="*/ 53 h 704"/>
                  <a:gd name="T12" fmla="*/ 73 w 149"/>
                  <a:gd name="T13" fmla="*/ 70 h 704"/>
                  <a:gd name="T14" fmla="*/ 88 w 149"/>
                  <a:gd name="T15" fmla="*/ 90 h 704"/>
                  <a:gd name="T16" fmla="*/ 100 w 149"/>
                  <a:gd name="T17" fmla="*/ 113 h 704"/>
                  <a:gd name="T18" fmla="*/ 112 w 149"/>
                  <a:gd name="T19" fmla="*/ 137 h 704"/>
                  <a:gd name="T20" fmla="*/ 120 w 149"/>
                  <a:gd name="T21" fmla="*/ 165 h 704"/>
                  <a:gd name="T22" fmla="*/ 124 w 149"/>
                  <a:gd name="T23" fmla="*/ 196 h 704"/>
                  <a:gd name="T24" fmla="*/ 126 w 149"/>
                  <a:gd name="T25" fmla="*/ 228 h 704"/>
                  <a:gd name="T26" fmla="*/ 120 w 149"/>
                  <a:gd name="T27" fmla="*/ 264 h 704"/>
                  <a:gd name="T28" fmla="*/ 109 w 149"/>
                  <a:gd name="T29" fmla="*/ 302 h 704"/>
                  <a:gd name="T30" fmla="*/ 92 w 149"/>
                  <a:gd name="T31" fmla="*/ 342 h 704"/>
                  <a:gd name="T32" fmla="*/ 67 w 149"/>
                  <a:gd name="T33" fmla="*/ 386 h 704"/>
                  <a:gd name="T34" fmla="*/ 39 w 149"/>
                  <a:gd name="T35" fmla="*/ 436 h 704"/>
                  <a:gd name="T36" fmla="*/ 21 w 149"/>
                  <a:gd name="T37" fmla="*/ 482 h 704"/>
                  <a:gd name="T38" fmla="*/ 10 w 149"/>
                  <a:gd name="T39" fmla="*/ 525 h 704"/>
                  <a:gd name="T40" fmla="*/ 6 w 149"/>
                  <a:gd name="T41" fmla="*/ 566 h 704"/>
                  <a:gd name="T42" fmla="*/ 6 w 149"/>
                  <a:gd name="T43" fmla="*/ 605 h 704"/>
                  <a:gd name="T44" fmla="*/ 8 w 149"/>
                  <a:gd name="T45" fmla="*/ 641 h 704"/>
                  <a:gd name="T46" fmla="*/ 12 w 149"/>
                  <a:gd name="T47" fmla="*/ 673 h 704"/>
                  <a:gd name="T48" fmla="*/ 14 w 149"/>
                  <a:gd name="T49" fmla="*/ 704 h 704"/>
                  <a:gd name="T50" fmla="*/ 41 w 149"/>
                  <a:gd name="T51" fmla="*/ 688 h 704"/>
                  <a:gd name="T52" fmla="*/ 39 w 149"/>
                  <a:gd name="T53" fmla="*/ 680 h 704"/>
                  <a:gd name="T54" fmla="*/ 36 w 149"/>
                  <a:gd name="T55" fmla="*/ 657 h 704"/>
                  <a:gd name="T56" fmla="*/ 33 w 149"/>
                  <a:gd name="T57" fmla="*/ 622 h 704"/>
                  <a:gd name="T58" fmla="*/ 35 w 149"/>
                  <a:gd name="T59" fmla="*/ 575 h 704"/>
                  <a:gd name="T60" fmla="*/ 41 w 149"/>
                  <a:gd name="T61" fmla="*/ 519 h 704"/>
                  <a:gd name="T62" fmla="*/ 58 w 149"/>
                  <a:gd name="T63" fmla="*/ 455 h 704"/>
                  <a:gd name="T64" fmla="*/ 86 w 149"/>
                  <a:gd name="T65" fmla="*/ 386 h 704"/>
                  <a:gd name="T66" fmla="*/ 129 w 149"/>
                  <a:gd name="T67" fmla="*/ 313 h 704"/>
                  <a:gd name="T68" fmla="*/ 143 w 149"/>
                  <a:gd name="T69" fmla="*/ 279 h 704"/>
                  <a:gd name="T70" fmla="*/ 149 w 149"/>
                  <a:gd name="T71" fmla="*/ 235 h 704"/>
                  <a:gd name="T72" fmla="*/ 144 w 149"/>
                  <a:gd name="T73" fmla="*/ 184 h 704"/>
                  <a:gd name="T74" fmla="*/ 131 w 149"/>
                  <a:gd name="T75" fmla="*/ 134 h 704"/>
                  <a:gd name="T76" fmla="*/ 109 w 149"/>
                  <a:gd name="T77" fmla="*/ 85 h 704"/>
                  <a:gd name="T78" fmla="*/ 81 w 149"/>
                  <a:gd name="T79" fmla="*/ 44 h 704"/>
                  <a:gd name="T80" fmla="*/ 44 w 149"/>
                  <a:gd name="T81" fmla="*/ 14 h 704"/>
                  <a:gd name="T82" fmla="*/ 0 w 149"/>
                  <a:gd name="T83" fmla="*/ 0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>
                <a:gd name="T0" fmla="*/ 94 w 128"/>
                <a:gd name="T1" fmla="*/ 0 h 217"/>
                <a:gd name="T2" fmla="*/ 105 w 128"/>
                <a:gd name="T3" fmla="*/ 9 h 217"/>
                <a:gd name="T4" fmla="*/ 115 w 128"/>
                <a:gd name="T5" fmla="*/ 27 h 217"/>
                <a:gd name="T6" fmla="*/ 123 w 128"/>
                <a:gd name="T7" fmla="*/ 50 h 217"/>
                <a:gd name="T8" fmla="*/ 128 w 128"/>
                <a:gd name="T9" fmla="*/ 78 h 217"/>
                <a:gd name="T10" fmla="*/ 127 w 128"/>
                <a:gd name="T11" fmla="*/ 111 h 217"/>
                <a:gd name="T12" fmla="*/ 116 w 128"/>
                <a:gd name="T13" fmla="*/ 145 h 217"/>
                <a:gd name="T14" fmla="*/ 94 w 128"/>
                <a:gd name="T15" fmla="*/ 181 h 217"/>
                <a:gd name="T16" fmla="*/ 60 w 128"/>
                <a:gd name="T17" fmla="*/ 217 h 217"/>
                <a:gd name="T18" fmla="*/ 49 w 128"/>
                <a:gd name="T19" fmla="*/ 213 h 217"/>
                <a:gd name="T20" fmla="*/ 38 w 128"/>
                <a:gd name="T21" fmla="*/ 210 h 217"/>
                <a:gd name="T22" fmla="*/ 26 w 128"/>
                <a:gd name="T23" fmla="*/ 205 h 217"/>
                <a:gd name="T24" fmla="*/ 16 w 128"/>
                <a:gd name="T25" fmla="*/ 201 h 217"/>
                <a:gd name="T26" fmla="*/ 8 w 128"/>
                <a:gd name="T27" fmla="*/ 196 h 217"/>
                <a:gd name="T28" fmla="*/ 2 w 128"/>
                <a:gd name="T29" fmla="*/ 190 h 217"/>
                <a:gd name="T30" fmla="*/ 0 w 128"/>
                <a:gd name="T31" fmla="*/ 183 h 217"/>
                <a:gd name="T32" fmla="*/ 1 w 128"/>
                <a:gd name="T33" fmla="*/ 178 h 217"/>
                <a:gd name="T34" fmla="*/ 13 w 128"/>
                <a:gd name="T35" fmla="*/ 171 h 217"/>
                <a:gd name="T36" fmla="*/ 29 w 128"/>
                <a:gd name="T37" fmla="*/ 161 h 217"/>
                <a:gd name="T38" fmla="*/ 46 w 128"/>
                <a:gd name="T39" fmla="*/ 150 h 217"/>
                <a:gd name="T40" fmla="*/ 63 w 128"/>
                <a:gd name="T41" fmla="*/ 134 h 217"/>
                <a:gd name="T42" fmla="*/ 79 w 128"/>
                <a:gd name="T43" fmla="*/ 112 h 217"/>
                <a:gd name="T44" fmla="*/ 91 w 128"/>
                <a:gd name="T45" fmla="*/ 83 h 217"/>
                <a:gd name="T46" fmla="*/ 97 w 128"/>
                <a:gd name="T47" fmla="*/ 46 h 217"/>
                <a:gd name="T48" fmla="*/ 94 w 128"/>
                <a:gd name="T49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>
                <a:gd name="T0" fmla="*/ 891 w 1259"/>
                <a:gd name="T1" fmla="*/ 1532 h 1532"/>
                <a:gd name="T2" fmla="*/ 954 w 1259"/>
                <a:gd name="T3" fmla="*/ 1452 h 1532"/>
                <a:gd name="T4" fmla="*/ 1032 w 1259"/>
                <a:gd name="T5" fmla="*/ 1338 h 1532"/>
                <a:gd name="T6" fmla="*/ 1115 w 1259"/>
                <a:gd name="T7" fmla="*/ 1188 h 1532"/>
                <a:gd name="T8" fmla="*/ 1194 w 1259"/>
                <a:gd name="T9" fmla="*/ 1023 h 1532"/>
                <a:gd name="T10" fmla="*/ 1244 w 1259"/>
                <a:gd name="T11" fmla="*/ 841 h 1532"/>
                <a:gd name="T12" fmla="*/ 1259 w 1259"/>
                <a:gd name="T13" fmla="*/ 647 h 1532"/>
                <a:gd name="T14" fmla="*/ 1230 w 1259"/>
                <a:gd name="T15" fmla="*/ 463 h 1532"/>
                <a:gd name="T16" fmla="*/ 1140 w 1259"/>
                <a:gd name="T17" fmla="*/ 294 h 1532"/>
                <a:gd name="T18" fmla="*/ 1043 w 1259"/>
                <a:gd name="T19" fmla="*/ 190 h 1532"/>
                <a:gd name="T20" fmla="*/ 961 w 1259"/>
                <a:gd name="T21" fmla="*/ 109 h 1532"/>
                <a:gd name="T22" fmla="*/ 894 w 1259"/>
                <a:gd name="T23" fmla="*/ 65 h 1532"/>
                <a:gd name="T24" fmla="*/ 786 w 1259"/>
                <a:gd name="T25" fmla="*/ 18 h 1532"/>
                <a:gd name="T26" fmla="*/ 642 w 1259"/>
                <a:gd name="T27" fmla="*/ 0 h 1532"/>
                <a:gd name="T28" fmla="*/ 440 w 1259"/>
                <a:gd name="T29" fmla="*/ 23 h 1532"/>
                <a:gd name="T30" fmla="*/ 366 w 1259"/>
                <a:gd name="T31" fmla="*/ 44 h 1532"/>
                <a:gd name="T32" fmla="*/ 292 w 1259"/>
                <a:gd name="T33" fmla="*/ 58 h 1532"/>
                <a:gd name="T34" fmla="*/ 229 w 1259"/>
                <a:gd name="T35" fmla="*/ 79 h 1532"/>
                <a:gd name="T36" fmla="*/ 178 w 1259"/>
                <a:gd name="T37" fmla="*/ 103 h 1532"/>
                <a:gd name="T38" fmla="*/ 127 w 1259"/>
                <a:gd name="T39" fmla="*/ 127 h 1532"/>
                <a:gd name="T40" fmla="*/ 82 w 1259"/>
                <a:gd name="T41" fmla="*/ 158 h 1532"/>
                <a:gd name="T42" fmla="*/ 41 w 1259"/>
                <a:gd name="T43" fmla="*/ 197 h 1532"/>
                <a:gd name="T44" fmla="*/ 0 w 1259"/>
                <a:gd name="T45" fmla="*/ 243 h 1532"/>
                <a:gd name="T46" fmla="*/ 76 w 1259"/>
                <a:gd name="T47" fmla="*/ 215 h 1532"/>
                <a:gd name="T48" fmla="*/ 144 w 1259"/>
                <a:gd name="T49" fmla="*/ 194 h 1532"/>
                <a:gd name="T50" fmla="*/ 212 w 1259"/>
                <a:gd name="T51" fmla="*/ 179 h 1532"/>
                <a:gd name="T52" fmla="*/ 280 w 1259"/>
                <a:gd name="T53" fmla="*/ 164 h 1532"/>
                <a:gd name="T54" fmla="*/ 336 w 1259"/>
                <a:gd name="T55" fmla="*/ 149 h 1532"/>
                <a:gd name="T56" fmla="*/ 397 w 1259"/>
                <a:gd name="T57" fmla="*/ 149 h 1532"/>
                <a:gd name="T58" fmla="*/ 458 w 1259"/>
                <a:gd name="T59" fmla="*/ 141 h 1532"/>
                <a:gd name="T60" fmla="*/ 511 w 1259"/>
                <a:gd name="T61" fmla="*/ 146 h 1532"/>
                <a:gd name="T62" fmla="*/ 565 w 1259"/>
                <a:gd name="T63" fmla="*/ 152 h 1532"/>
                <a:gd name="T64" fmla="*/ 618 w 1259"/>
                <a:gd name="T65" fmla="*/ 166 h 1532"/>
                <a:gd name="T66" fmla="*/ 669 w 1259"/>
                <a:gd name="T67" fmla="*/ 186 h 1532"/>
                <a:gd name="T68" fmla="*/ 715 w 1259"/>
                <a:gd name="T69" fmla="*/ 205 h 1532"/>
                <a:gd name="T70" fmla="*/ 760 w 1259"/>
                <a:gd name="T71" fmla="*/ 239 h 1532"/>
                <a:gd name="T72" fmla="*/ 811 w 1259"/>
                <a:gd name="T73" fmla="*/ 267 h 1532"/>
                <a:gd name="T74" fmla="*/ 855 w 1259"/>
                <a:gd name="T75" fmla="*/ 307 h 1532"/>
                <a:gd name="T76" fmla="*/ 899 w 1259"/>
                <a:gd name="T77" fmla="*/ 348 h 1532"/>
                <a:gd name="T78" fmla="*/ 971 w 1259"/>
                <a:gd name="T79" fmla="*/ 464 h 1532"/>
                <a:gd name="T80" fmla="*/ 1016 w 1259"/>
                <a:gd name="T81" fmla="*/ 606 h 1532"/>
                <a:gd name="T82" fmla="*/ 1027 w 1259"/>
                <a:gd name="T83" fmla="*/ 774 h 1532"/>
                <a:gd name="T84" fmla="*/ 1022 w 1259"/>
                <a:gd name="T85" fmla="*/ 939 h 1532"/>
                <a:gd name="T86" fmla="*/ 1002 w 1259"/>
                <a:gd name="T87" fmla="*/ 1117 h 1532"/>
                <a:gd name="T88" fmla="*/ 966 w 1259"/>
                <a:gd name="T89" fmla="*/ 1279 h 1532"/>
                <a:gd name="T90" fmla="*/ 933 w 1259"/>
                <a:gd name="T91" fmla="*/ 1421 h 1532"/>
                <a:gd name="T92" fmla="*/ 891 w 1259"/>
                <a:gd name="T93" fmla="*/ 1532 h 1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>
                <a:gd name="T0" fmla="*/ 0 w 801"/>
                <a:gd name="T1" fmla="*/ 0 h 459"/>
                <a:gd name="T2" fmla="*/ 37 w 801"/>
                <a:gd name="T3" fmla="*/ 69 h 459"/>
                <a:gd name="T4" fmla="*/ 68 w 801"/>
                <a:gd name="T5" fmla="*/ 132 h 459"/>
                <a:gd name="T6" fmla="*/ 110 w 801"/>
                <a:gd name="T7" fmla="*/ 188 h 459"/>
                <a:gd name="T8" fmla="*/ 149 w 801"/>
                <a:gd name="T9" fmla="*/ 229 h 459"/>
                <a:gd name="T10" fmla="*/ 192 w 801"/>
                <a:gd name="T11" fmla="*/ 278 h 459"/>
                <a:gd name="T12" fmla="*/ 250 w 801"/>
                <a:gd name="T13" fmla="*/ 314 h 459"/>
                <a:gd name="T14" fmla="*/ 308 w 801"/>
                <a:gd name="T15" fmla="*/ 336 h 459"/>
                <a:gd name="T16" fmla="*/ 365 w 801"/>
                <a:gd name="T17" fmla="*/ 365 h 459"/>
                <a:gd name="T18" fmla="*/ 430 w 801"/>
                <a:gd name="T19" fmla="*/ 381 h 459"/>
                <a:gd name="T20" fmla="*/ 501 w 801"/>
                <a:gd name="T21" fmla="*/ 390 h 459"/>
                <a:gd name="T22" fmla="*/ 573 w 801"/>
                <a:gd name="T23" fmla="*/ 392 h 459"/>
                <a:gd name="T24" fmla="*/ 646 w 801"/>
                <a:gd name="T25" fmla="*/ 381 h 459"/>
                <a:gd name="T26" fmla="*/ 726 w 801"/>
                <a:gd name="T27" fmla="*/ 362 h 459"/>
                <a:gd name="T28" fmla="*/ 801 w 801"/>
                <a:gd name="T29" fmla="*/ 335 h 459"/>
                <a:gd name="T30" fmla="*/ 731 w 801"/>
                <a:gd name="T31" fmla="*/ 377 h 459"/>
                <a:gd name="T32" fmla="*/ 662 w 801"/>
                <a:gd name="T33" fmla="*/ 404 h 459"/>
                <a:gd name="T34" fmla="*/ 594 w 801"/>
                <a:gd name="T35" fmla="*/ 432 h 459"/>
                <a:gd name="T36" fmla="*/ 532 w 801"/>
                <a:gd name="T37" fmla="*/ 445 h 459"/>
                <a:gd name="T38" fmla="*/ 471 w 801"/>
                <a:gd name="T39" fmla="*/ 459 h 459"/>
                <a:gd name="T40" fmla="*/ 411 w 801"/>
                <a:gd name="T41" fmla="*/ 458 h 459"/>
                <a:gd name="T42" fmla="*/ 350 w 801"/>
                <a:gd name="T43" fmla="*/ 458 h 459"/>
                <a:gd name="T44" fmla="*/ 291 w 801"/>
                <a:gd name="T45" fmla="*/ 450 h 459"/>
                <a:gd name="T46" fmla="*/ 244 w 801"/>
                <a:gd name="T47" fmla="*/ 436 h 459"/>
                <a:gd name="T48" fmla="*/ 192 w 801"/>
                <a:gd name="T49" fmla="*/ 415 h 459"/>
                <a:gd name="T50" fmla="*/ 145 w 801"/>
                <a:gd name="T51" fmla="*/ 394 h 459"/>
                <a:gd name="T52" fmla="*/ 100 w 801"/>
                <a:gd name="T53" fmla="*/ 373 h 459"/>
                <a:gd name="T54" fmla="*/ 60 w 801"/>
                <a:gd name="T55" fmla="*/ 347 h 459"/>
                <a:gd name="T56" fmla="*/ 0 w 801"/>
                <a:gd name="T57" fmla="*/ 294 h 459"/>
                <a:gd name="T58" fmla="*/ 0 w 801"/>
                <a:gd name="T59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>
                <a:gd name="T0" fmla="*/ 75 w 117"/>
                <a:gd name="T1" fmla="*/ 0 h 132"/>
                <a:gd name="T2" fmla="*/ 0 w 117"/>
                <a:gd name="T3" fmla="*/ 25 h 132"/>
                <a:gd name="T4" fmla="*/ 3 w 117"/>
                <a:gd name="T5" fmla="*/ 26 h 132"/>
                <a:gd name="T6" fmla="*/ 14 w 117"/>
                <a:gd name="T7" fmla="*/ 29 h 132"/>
                <a:gd name="T8" fmla="*/ 29 w 117"/>
                <a:gd name="T9" fmla="*/ 36 h 132"/>
                <a:gd name="T10" fmla="*/ 46 w 117"/>
                <a:gd name="T11" fmla="*/ 47 h 132"/>
                <a:gd name="T12" fmla="*/ 66 w 117"/>
                <a:gd name="T13" fmla="*/ 62 h 132"/>
                <a:gd name="T14" fmla="*/ 84 w 117"/>
                <a:gd name="T15" fmla="*/ 80 h 132"/>
                <a:gd name="T16" fmla="*/ 102 w 117"/>
                <a:gd name="T17" fmla="*/ 103 h 132"/>
                <a:gd name="T18" fmla="*/ 116 w 117"/>
                <a:gd name="T19" fmla="*/ 132 h 132"/>
                <a:gd name="T20" fmla="*/ 117 w 117"/>
                <a:gd name="T21" fmla="*/ 120 h 132"/>
                <a:gd name="T22" fmla="*/ 115 w 117"/>
                <a:gd name="T23" fmla="*/ 107 h 132"/>
                <a:gd name="T24" fmla="*/ 108 w 117"/>
                <a:gd name="T25" fmla="*/ 90 h 132"/>
                <a:gd name="T26" fmla="*/ 99 w 117"/>
                <a:gd name="T27" fmla="*/ 74 h 132"/>
                <a:gd name="T28" fmla="*/ 89 w 117"/>
                <a:gd name="T29" fmla="*/ 58 h 132"/>
                <a:gd name="T30" fmla="*/ 78 w 117"/>
                <a:gd name="T31" fmla="*/ 45 h 132"/>
                <a:gd name="T32" fmla="*/ 67 w 117"/>
                <a:gd name="T33" fmla="*/ 36 h 132"/>
                <a:gd name="T34" fmla="*/ 58 w 117"/>
                <a:gd name="T35" fmla="*/ 32 h 132"/>
                <a:gd name="T36" fmla="*/ 69 w 117"/>
                <a:gd name="T37" fmla="*/ 29 h 132"/>
                <a:gd name="T38" fmla="*/ 79 w 117"/>
                <a:gd name="T39" fmla="*/ 28 h 132"/>
                <a:gd name="T40" fmla="*/ 89 w 117"/>
                <a:gd name="T41" fmla="*/ 26 h 132"/>
                <a:gd name="T42" fmla="*/ 98 w 117"/>
                <a:gd name="T43" fmla="*/ 25 h 132"/>
                <a:gd name="T44" fmla="*/ 105 w 117"/>
                <a:gd name="T45" fmla="*/ 24 h 132"/>
                <a:gd name="T46" fmla="*/ 109 w 117"/>
                <a:gd name="T47" fmla="*/ 22 h 132"/>
                <a:gd name="T48" fmla="*/ 113 w 117"/>
                <a:gd name="T49" fmla="*/ 21 h 132"/>
                <a:gd name="T50" fmla="*/ 114 w 117"/>
                <a:gd name="T51" fmla="*/ 21 h 132"/>
                <a:gd name="T52" fmla="*/ 75 w 117"/>
                <a:gd name="T5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>
                <a:gd name="T0" fmla="*/ 29 w 29"/>
                <a:gd name="T1" fmla="*/ 0 h 77"/>
                <a:gd name="T2" fmla="*/ 23 w 29"/>
                <a:gd name="T3" fmla="*/ 0 h 77"/>
                <a:gd name="T4" fmla="*/ 16 w 29"/>
                <a:gd name="T5" fmla="*/ 4 h 77"/>
                <a:gd name="T6" fmla="*/ 9 w 29"/>
                <a:gd name="T7" fmla="*/ 9 h 77"/>
                <a:gd name="T8" fmla="*/ 4 w 29"/>
                <a:gd name="T9" fmla="*/ 19 h 77"/>
                <a:gd name="T10" fmla="*/ 1 w 29"/>
                <a:gd name="T11" fmla="*/ 30 h 77"/>
                <a:gd name="T12" fmla="*/ 0 w 29"/>
                <a:gd name="T13" fmla="*/ 44 h 77"/>
                <a:gd name="T14" fmla="*/ 3 w 29"/>
                <a:gd name="T15" fmla="*/ 60 h 77"/>
                <a:gd name="T16" fmla="*/ 11 w 29"/>
                <a:gd name="T17" fmla="*/ 77 h 77"/>
                <a:gd name="T18" fmla="*/ 15 w 29"/>
                <a:gd name="T19" fmla="*/ 53 h 77"/>
                <a:gd name="T20" fmla="*/ 19 w 29"/>
                <a:gd name="T21" fmla="*/ 37 h 77"/>
                <a:gd name="T22" fmla="*/ 23 w 29"/>
                <a:gd name="T23" fmla="*/ 22 h 77"/>
                <a:gd name="T24" fmla="*/ 29 w 29"/>
                <a:gd name="T2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>
                <a:gd name="T0" fmla="*/ 784 w 1108"/>
                <a:gd name="T1" fmla="*/ 1047 h 1047"/>
                <a:gd name="T2" fmla="*/ 692 w 1108"/>
                <a:gd name="T3" fmla="*/ 1011 h 1047"/>
                <a:gd name="T4" fmla="*/ 607 w 1108"/>
                <a:gd name="T5" fmla="*/ 945 h 1047"/>
                <a:gd name="T6" fmla="*/ 517 w 1108"/>
                <a:gd name="T7" fmla="*/ 861 h 1047"/>
                <a:gd name="T8" fmla="*/ 432 w 1108"/>
                <a:gd name="T9" fmla="*/ 776 h 1047"/>
                <a:gd name="T10" fmla="*/ 350 w 1108"/>
                <a:gd name="T11" fmla="*/ 677 h 1047"/>
                <a:gd name="T12" fmla="*/ 266 w 1108"/>
                <a:gd name="T13" fmla="*/ 563 h 1047"/>
                <a:gd name="T14" fmla="*/ 188 w 1108"/>
                <a:gd name="T15" fmla="*/ 447 h 1047"/>
                <a:gd name="T16" fmla="*/ 122 w 1108"/>
                <a:gd name="T17" fmla="*/ 325 h 1047"/>
                <a:gd name="T18" fmla="*/ 65 w 1108"/>
                <a:gd name="T19" fmla="*/ 211 h 1047"/>
                <a:gd name="T20" fmla="*/ 21 w 1108"/>
                <a:gd name="T21" fmla="*/ 101 h 1047"/>
                <a:gd name="T22" fmla="*/ 0 w 1108"/>
                <a:gd name="T23" fmla="*/ 0 h 1047"/>
                <a:gd name="T24" fmla="*/ 109 w 1108"/>
                <a:gd name="T25" fmla="*/ 217 h 1047"/>
                <a:gd name="T26" fmla="*/ 209 w 1108"/>
                <a:gd name="T27" fmla="*/ 378 h 1047"/>
                <a:gd name="T28" fmla="*/ 294 w 1108"/>
                <a:gd name="T29" fmla="*/ 500 h 1047"/>
                <a:gd name="T30" fmla="*/ 373 w 1108"/>
                <a:gd name="T31" fmla="*/ 590 h 1047"/>
                <a:gd name="T32" fmla="*/ 441 w 1108"/>
                <a:gd name="T33" fmla="*/ 661 h 1047"/>
                <a:gd name="T34" fmla="*/ 506 w 1108"/>
                <a:gd name="T35" fmla="*/ 713 h 1047"/>
                <a:gd name="T36" fmla="*/ 564 w 1108"/>
                <a:gd name="T37" fmla="*/ 754 h 1047"/>
                <a:gd name="T38" fmla="*/ 620 w 1108"/>
                <a:gd name="T39" fmla="*/ 801 h 1047"/>
                <a:gd name="T40" fmla="*/ 754 w 1108"/>
                <a:gd name="T41" fmla="*/ 899 h 1047"/>
                <a:gd name="T42" fmla="*/ 925 w 1108"/>
                <a:gd name="T43" fmla="*/ 977 h 1047"/>
                <a:gd name="T44" fmla="*/ 1108 w 1108"/>
                <a:gd name="T45" fmla="*/ 1047 h 1047"/>
                <a:gd name="T46" fmla="*/ 784 w 1108"/>
                <a:gd name="T47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2" name="Group 17"/>
            <p:cNvGrpSpPr>
              <a:grpSpLocks/>
            </p:cNvGrpSpPr>
            <p:nvPr userDrawn="1"/>
          </p:nvGrpSpPr>
          <p:grpSpPr bwMode="auto">
            <a:xfrm rot="3220060">
              <a:off x="2639" y="752"/>
              <a:ext cx="569" cy="632"/>
              <a:chOff x="1727" y="866"/>
              <a:chExt cx="129" cy="156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7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Group 21"/>
            <p:cNvGrpSpPr>
              <a:grpSpLocks/>
            </p:cNvGrpSpPr>
            <p:nvPr userDrawn="1"/>
          </p:nvGrpSpPr>
          <p:grpSpPr bwMode="auto">
            <a:xfrm rot="-6691250">
              <a:off x="3640" y="122"/>
              <a:ext cx="356" cy="608"/>
              <a:chOff x="1730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3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91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4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4" name="Group 25"/>
            <p:cNvGrpSpPr>
              <a:grpSpLocks/>
            </p:cNvGrpSpPr>
            <p:nvPr userDrawn="1"/>
          </p:nvGrpSpPr>
          <p:grpSpPr bwMode="auto">
            <a:xfrm rot="8524840">
              <a:off x="678" y="3311"/>
              <a:ext cx="500" cy="499"/>
              <a:chOff x="1727" y="867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67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69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6" name="Group 33"/>
            <p:cNvGrpSpPr>
              <a:grpSpLocks/>
            </p:cNvGrpSpPr>
            <p:nvPr userDrawn="1"/>
          </p:nvGrpSpPr>
          <p:grpSpPr bwMode="auto">
            <a:xfrm rot="10015322" flipH="1">
              <a:off x="4617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>
                <a:gd name="T0" fmla="*/ 0 w 862"/>
                <a:gd name="T1" fmla="*/ 0 h 886"/>
                <a:gd name="T2" fmla="*/ 6 w 862"/>
                <a:gd name="T3" fmla="*/ 107 h 886"/>
                <a:gd name="T4" fmla="*/ 37 w 862"/>
                <a:gd name="T5" fmla="*/ 262 h 886"/>
                <a:gd name="T6" fmla="*/ 83 w 862"/>
                <a:gd name="T7" fmla="*/ 410 h 886"/>
                <a:gd name="T8" fmla="*/ 149 w 862"/>
                <a:gd name="T9" fmla="*/ 546 h 886"/>
                <a:gd name="T10" fmla="*/ 237 w 862"/>
                <a:gd name="T11" fmla="*/ 666 h 886"/>
                <a:gd name="T12" fmla="*/ 338 w 862"/>
                <a:gd name="T13" fmla="*/ 764 h 886"/>
                <a:gd name="T14" fmla="*/ 450 w 862"/>
                <a:gd name="T15" fmla="*/ 838 h 886"/>
                <a:gd name="T16" fmla="*/ 579 w 862"/>
                <a:gd name="T17" fmla="*/ 879 h 886"/>
                <a:gd name="T18" fmla="*/ 714 w 862"/>
                <a:gd name="T19" fmla="*/ 886 h 886"/>
                <a:gd name="T20" fmla="*/ 862 w 862"/>
                <a:gd name="T21" fmla="*/ 851 h 886"/>
                <a:gd name="T22" fmla="*/ 784 w 862"/>
                <a:gd name="T23" fmla="*/ 856 h 886"/>
                <a:gd name="T24" fmla="*/ 700 w 862"/>
                <a:gd name="T25" fmla="*/ 835 h 886"/>
                <a:gd name="T26" fmla="*/ 621 w 862"/>
                <a:gd name="T27" fmla="*/ 794 h 886"/>
                <a:gd name="T28" fmla="*/ 542 w 862"/>
                <a:gd name="T29" fmla="*/ 728 h 886"/>
                <a:gd name="T30" fmla="*/ 466 w 862"/>
                <a:gd name="T31" fmla="*/ 649 h 886"/>
                <a:gd name="T32" fmla="*/ 397 w 862"/>
                <a:gd name="T33" fmla="*/ 557 h 886"/>
                <a:gd name="T34" fmla="*/ 334 w 862"/>
                <a:gd name="T35" fmla="*/ 454 h 886"/>
                <a:gd name="T36" fmla="*/ 279 w 862"/>
                <a:gd name="T37" fmla="*/ 339 h 886"/>
                <a:gd name="T38" fmla="*/ 238 w 862"/>
                <a:gd name="T39" fmla="*/ 225 h 886"/>
                <a:gd name="T40" fmla="*/ 205 w 862"/>
                <a:gd name="T41" fmla="*/ 105 h 886"/>
                <a:gd name="T42" fmla="*/ 184 w 862"/>
                <a:gd name="T43" fmla="*/ 3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78" cy="593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>
                <a:gd name="T0" fmla="*/ 124 w 124"/>
                <a:gd name="T1" fmla="*/ 0 h 121"/>
                <a:gd name="T2" fmla="*/ 113 w 124"/>
                <a:gd name="T3" fmla="*/ 9 h 121"/>
                <a:gd name="T4" fmla="*/ 99 w 124"/>
                <a:gd name="T5" fmla="*/ 25 h 121"/>
                <a:gd name="T6" fmla="*/ 81 w 124"/>
                <a:gd name="T7" fmla="*/ 41 h 121"/>
                <a:gd name="T8" fmla="*/ 63 w 124"/>
                <a:gd name="T9" fmla="*/ 54 h 121"/>
                <a:gd name="T10" fmla="*/ 41 w 124"/>
                <a:gd name="T11" fmla="*/ 66 h 121"/>
                <a:gd name="T12" fmla="*/ 22 w 124"/>
                <a:gd name="T13" fmla="*/ 74 h 121"/>
                <a:gd name="T14" fmla="*/ 0 w 124"/>
                <a:gd name="T15" fmla="*/ 75 h 121"/>
                <a:gd name="T16" fmla="*/ 10 w 124"/>
                <a:gd name="T17" fmla="*/ 96 h 121"/>
                <a:gd name="T18" fmla="*/ 23 w 124"/>
                <a:gd name="T19" fmla="*/ 113 h 121"/>
                <a:gd name="T20" fmla="*/ 41 w 124"/>
                <a:gd name="T21" fmla="*/ 121 h 121"/>
                <a:gd name="T22" fmla="*/ 60 w 124"/>
                <a:gd name="T23" fmla="*/ 121 h 121"/>
                <a:gd name="T24" fmla="*/ 83 w 124"/>
                <a:gd name="T25" fmla="*/ 111 h 121"/>
                <a:gd name="T26" fmla="*/ 101 w 124"/>
                <a:gd name="T27" fmla="*/ 88 h 121"/>
                <a:gd name="T28" fmla="*/ 116 w 124"/>
                <a:gd name="T29" fmla="*/ 53 h 121"/>
                <a:gd name="T30" fmla="*/ 124 w 124"/>
                <a:gd name="T3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>
                <a:gd name="T0" fmla="*/ 0 w 149"/>
                <a:gd name="T1" fmla="*/ 0 h 704"/>
                <a:gd name="T2" fmla="*/ 6 w 149"/>
                <a:gd name="T3" fmla="*/ 6 h 704"/>
                <a:gd name="T4" fmla="*/ 16 w 149"/>
                <a:gd name="T5" fmla="*/ 14 h 704"/>
                <a:gd name="T6" fmla="*/ 28 w 149"/>
                <a:gd name="T7" fmla="*/ 24 h 704"/>
                <a:gd name="T8" fmla="*/ 41 w 149"/>
                <a:gd name="T9" fmla="*/ 37 h 704"/>
                <a:gd name="T10" fmla="*/ 58 w 149"/>
                <a:gd name="T11" fmla="*/ 53 h 704"/>
                <a:gd name="T12" fmla="*/ 73 w 149"/>
                <a:gd name="T13" fmla="*/ 70 h 704"/>
                <a:gd name="T14" fmla="*/ 88 w 149"/>
                <a:gd name="T15" fmla="*/ 90 h 704"/>
                <a:gd name="T16" fmla="*/ 100 w 149"/>
                <a:gd name="T17" fmla="*/ 113 h 704"/>
                <a:gd name="T18" fmla="*/ 112 w 149"/>
                <a:gd name="T19" fmla="*/ 137 h 704"/>
                <a:gd name="T20" fmla="*/ 120 w 149"/>
                <a:gd name="T21" fmla="*/ 165 h 704"/>
                <a:gd name="T22" fmla="*/ 124 w 149"/>
                <a:gd name="T23" fmla="*/ 196 h 704"/>
                <a:gd name="T24" fmla="*/ 126 w 149"/>
                <a:gd name="T25" fmla="*/ 228 h 704"/>
                <a:gd name="T26" fmla="*/ 120 w 149"/>
                <a:gd name="T27" fmla="*/ 264 h 704"/>
                <a:gd name="T28" fmla="*/ 109 w 149"/>
                <a:gd name="T29" fmla="*/ 302 h 704"/>
                <a:gd name="T30" fmla="*/ 92 w 149"/>
                <a:gd name="T31" fmla="*/ 342 h 704"/>
                <a:gd name="T32" fmla="*/ 67 w 149"/>
                <a:gd name="T33" fmla="*/ 386 h 704"/>
                <a:gd name="T34" fmla="*/ 39 w 149"/>
                <a:gd name="T35" fmla="*/ 436 h 704"/>
                <a:gd name="T36" fmla="*/ 21 w 149"/>
                <a:gd name="T37" fmla="*/ 482 h 704"/>
                <a:gd name="T38" fmla="*/ 10 w 149"/>
                <a:gd name="T39" fmla="*/ 525 h 704"/>
                <a:gd name="T40" fmla="*/ 6 w 149"/>
                <a:gd name="T41" fmla="*/ 566 h 704"/>
                <a:gd name="T42" fmla="*/ 6 w 149"/>
                <a:gd name="T43" fmla="*/ 605 h 704"/>
                <a:gd name="T44" fmla="*/ 8 w 149"/>
                <a:gd name="T45" fmla="*/ 641 h 704"/>
                <a:gd name="T46" fmla="*/ 12 w 149"/>
                <a:gd name="T47" fmla="*/ 673 h 704"/>
                <a:gd name="T48" fmla="*/ 14 w 149"/>
                <a:gd name="T49" fmla="*/ 704 h 704"/>
                <a:gd name="T50" fmla="*/ 41 w 149"/>
                <a:gd name="T51" fmla="*/ 688 h 704"/>
                <a:gd name="T52" fmla="*/ 39 w 149"/>
                <a:gd name="T53" fmla="*/ 680 h 704"/>
                <a:gd name="T54" fmla="*/ 36 w 149"/>
                <a:gd name="T55" fmla="*/ 657 h 704"/>
                <a:gd name="T56" fmla="*/ 33 w 149"/>
                <a:gd name="T57" fmla="*/ 622 h 704"/>
                <a:gd name="T58" fmla="*/ 35 w 149"/>
                <a:gd name="T59" fmla="*/ 575 h 704"/>
                <a:gd name="T60" fmla="*/ 41 w 149"/>
                <a:gd name="T61" fmla="*/ 519 h 704"/>
                <a:gd name="T62" fmla="*/ 58 w 149"/>
                <a:gd name="T63" fmla="*/ 455 h 704"/>
                <a:gd name="T64" fmla="*/ 86 w 149"/>
                <a:gd name="T65" fmla="*/ 386 h 704"/>
                <a:gd name="T66" fmla="*/ 129 w 149"/>
                <a:gd name="T67" fmla="*/ 313 h 704"/>
                <a:gd name="T68" fmla="*/ 143 w 149"/>
                <a:gd name="T69" fmla="*/ 279 h 704"/>
                <a:gd name="T70" fmla="*/ 149 w 149"/>
                <a:gd name="T71" fmla="*/ 235 h 704"/>
                <a:gd name="T72" fmla="*/ 144 w 149"/>
                <a:gd name="T73" fmla="*/ 184 h 704"/>
                <a:gd name="T74" fmla="*/ 131 w 149"/>
                <a:gd name="T75" fmla="*/ 134 h 704"/>
                <a:gd name="T76" fmla="*/ 109 w 149"/>
                <a:gd name="T77" fmla="*/ 85 h 704"/>
                <a:gd name="T78" fmla="*/ 81 w 149"/>
                <a:gd name="T79" fmla="*/ 44 h 704"/>
                <a:gd name="T80" fmla="*/ 44 w 149"/>
                <a:gd name="T81" fmla="*/ 14 h 704"/>
                <a:gd name="T82" fmla="*/ 0 w 149"/>
                <a:gd name="T83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>
                <a:gd name="T0" fmla="*/ 0 w 36"/>
                <a:gd name="T1" fmla="*/ 0 h 132"/>
                <a:gd name="T2" fmla="*/ 36 w 36"/>
                <a:gd name="T3" fmla="*/ 12 h 132"/>
                <a:gd name="T4" fmla="*/ 0 w 36"/>
                <a:gd name="T5" fmla="*/ 132 h 132"/>
                <a:gd name="T6" fmla="*/ 0 w 36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57455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660650" y="596900"/>
            <a:ext cx="6708775" cy="3581400"/>
          </a:xfrm>
          <a:extLst/>
        </p:spPr>
        <p:txBody>
          <a:bodyPr/>
          <a:lstStyle>
            <a:lvl1pPr>
              <a:defRPr sz="5200" b="1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657456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697163" y="4279900"/>
            <a:ext cx="6657975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8400"/>
            <a:ext cx="2311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903B3-EAD0-4B0A-A032-F8D50118A40B}" type="datetime1">
              <a:rPr lang="en-GB" smtClean="0"/>
              <a:t>18/08/2020</a:t>
            </a:fld>
            <a:endParaRPr lang="en-US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4A234-0AB8-4950-A23A-3F5E7CE796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875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36E1DD-D89D-4A51-B775-4DE46AA3F00D}" type="datetime1">
              <a:rPr lang="en-GB" smtClean="0"/>
              <a:t>18/08/2020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B837B-FCF3-41DF-B843-FCBBA354B3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36816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A72B5-BEA0-45ED-A646-D22867BDFDA9}" type="datetime1">
              <a:rPr lang="en-GB" smtClean="0"/>
              <a:t>18/08/2020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C7743-C111-4453-813A-9F51C2EB27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81359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456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9DA61-BFDC-491D-94BE-69128DB391D6}" type="datetime1">
              <a:rPr lang="en-GB" smtClean="0"/>
              <a:t>18/08/2020</a:t>
            </a:fld>
            <a:endParaRPr lang="en-US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58FEF7-F533-471F-93F6-08E4B6FAC1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79617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9AF57-3041-4B22-94F9-A02180494640}" type="datetime1">
              <a:rPr lang="en-GB" smtClean="0"/>
              <a:t>18/08/2020</a:t>
            </a:fld>
            <a:endParaRPr lang="en-US"/>
          </a:p>
        </p:txBody>
      </p:sp>
      <p:sp>
        <p:nvSpPr>
          <p:cNvPr id="8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9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B869D-6BC0-4093-85A8-E70D6EA279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922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38004-5D7F-4096-B4EF-63ECC6A030B8}" type="datetime1">
              <a:rPr lang="en-GB" smtClean="0"/>
              <a:t>18/08/2020</a:t>
            </a:fld>
            <a:endParaRPr lang="en-US"/>
          </a:p>
        </p:txBody>
      </p:sp>
      <p:sp>
        <p:nvSpPr>
          <p:cNvPr id="4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5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C4E7C-4169-4783-A676-E28259C5D5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4557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EAC45-64A3-44B3-A1DE-371FB66618EF}" type="datetime1">
              <a:rPr lang="en-GB" smtClean="0"/>
              <a:t>18/08/2020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71D66-282D-4A82-8178-C8D177F86C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6714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1F08F-E623-4BAE-87C9-25D06F6CD012}" type="datetime1">
              <a:rPr lang="en-GB" smtClean="0"/>
              <a:t>18/08/2020</a:t>
            </a:fld>
            <a:endParaRPr lang="en-US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18398-E9A1-43CC-90F6-7680C7E3D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32445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9932E-E68E-4EFD-A07B-184CB731A897}" type="datetime1">
              <a:rPr lang="en-GB" smtClean="0"/>
              <a:t>18/08/2020</a:t>
            </a:fld>
            <a:endParaRPr lang="en-US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53D2C-62E8-497E-A0E1-6F0E86E77E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42628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BFBF2-18CF-4C25-B378-B822D2CEC24C}" type="datetime1">
              <a:rPr lang="en-GB" smtClean="0"/>
              <a:t>18/08/2020</a:t>
            </a:fld>
            <a:endParaRPr lang="en-US"/>
          </a:p>
        </p:txBody>
      </p:sp>
      <p:sp>
        <p:nvSpPr>
          <p:cNvPr id="6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7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2E9AE-D54B-489C-8508-A1A2D67CD6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91181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E349E-91A7-4CF7-9501-AFF512BBDD91}" type="datetime1">
              <a:rPr lang="en-GB" smtClean="0"/>
              <a:t>18/08/2020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D7733-2DBB-4C49-813A-B0A93B4FE8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7264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78675" y="103188"/>
            <a:ext cx="2232025" cy="59531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9425" y="103188"/>
            <a:ext cx="6546850" cy="59531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42B823-29B7-4E38-BE23-F0314DA73BF7}" type="datetime1">
              <a:rPr lang="en-GB" smtClean="0"/>
              <a:t>18/08/2020</a:t>
            </a:fld>
            <a:endParaRPr lang="en-US"/>
          </a:p>
        </p:txBody>
      </p:sp>
      <p:sp>
        <p:nvSpPr>
          <p:cNvPr id="5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05F3F-056F-4CDC-AD67-6F2840F30A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2145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660400" y="1219200"/>
            <a:ext cx="8585200" cy="9144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146300" y="3962400"/>
            <a:ext cx="705485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5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524000"/>
            <a:ext cx="8258175" cy="1752600"/>
          </a:xfrm>
        </p:spPr>
        <p:txBody>
          <a:bodyPr/>
          <a:lstStyle>
            <a:lvl1pPr>
              <a:defRPr sz="5000"/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785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46300" y="3962400"/>
            <a:ext cx="70993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352A0-5942-4537-83EF-F60C791BFBA8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243638"/>
            <a:ext cx="31369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CD89C-A097-49F8-BE29-328E9BD61A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70042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0396D-BC95-40A6-8335-F6DF290F1273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FFD5D-30CE-4E67-B300-59A3392961E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3661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B593E-0C5E-4FF8-80E7-D66628E43212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3504FE-A74E-4404-A48F-14904FEB45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19458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7F63E-CDE6-4C36-A852-ACB282C2B66C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C4473-842F-4861-AB16-0DAEE86268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4653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7D0F95-4383-4425-9024-FC9D2EF8C5A9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23D4A-F6FB-4F77-BFC7-4CA6393AF4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4135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D12CD-CDCB-4986-8AAE-E85023DD0871}" type="datetime1">
              <a:rPr lang="en-GB" smtClean="0"/>
              <a:t>18/08/2020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6D46EE-989E-4453-8292-B05EA8911C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2869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26C47-33CB-473C-B93C-F8ADA42AFAE4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50B8C-04FB-48BE-9F1D-72E49649092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135145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FE1851-7B50-4339-8C37-3C30D9FFC55A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2E27F-18DF-4D30-9921-FD7A13F3210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32446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756ED4-B6E4-40E2-A295-E10528E739A1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092B7-E428-4187-B486-A3B6BDB6B4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31108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083E-FE69-45CA-A87A-74E559CD9AD3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FA140-CE75-47B6-927A-7E445BB6F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7634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DCF55-1584-4A79-B0D7-0A3A8132677B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C26C2-5D10-455A-B0CA-CF8A5C42CF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9179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7813"/>
            <a:ext cx="222885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7813"/>
            <a:ext cx="653415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4A3A7-D57C-46E1-AA1A-29559EA2577E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E4CDE-BFEB-41C2-8743-4EC338998F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97399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906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1pPr>
              <a:lvl2pPr marL="742950" indent="-28575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2pPr>
              <a:lvl3pPr marL="11430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3pPr>
              <a:lvl4pPr marL="16002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4pPr>
              <a:lvl5pPr marL="20574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b="0" smtClean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1pPr>
              <a:lvl2pPr marL="742950" indent="-28575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2pPr>
              <a:lvl3pPr marL="11430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3pPr>
              <a:lvl4pPr marL="16002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4pPr>
              <a:lvl5pPr marL="20574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2400" b="0" smtClean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6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1pPr>
                <a:lvl2pPr marL="742950" indent="-28575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2pPr>
                <a:lvl3pPr marL="11430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3pPr>
                <a:lvl4pPr marL="16002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4pPr>
                <a:lvl5pPr marL="20574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b="0" smtClean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6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1pPr>
                <a:lvl2pPr marL="742950" indent="-28575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2pPr>
                <a:lvl3pPr marL="11430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3pPr>
                <a:lvl4pPr marL="16002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4pPr>
                <a:lvl5pPr marL="20574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b="0" smtClean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1pPr>
                <a:lvl2pPr marL="742950" indent="-28575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2pPr>
                <a:lvl3pPr marL="11430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3pPr>
                <a:lvl4pPr marL="16002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4pPr>
                <a:lvl5pPr marL="20574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b="0" smtClean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1pPr>
                <a:lvl2pPr marL="742950" indent="-28575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2pPr>
                <a:lvl3pPr marL="11430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3pPr>
                <a:lvl4pPr marL="16002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4pPr>
                <a:lvl5pPr marL="20574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b="0" smtClean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1pPr>
                <a:lvl2pPr marL="742950" indent="-28575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2pPr>
                <a:lvl3pPr marL="11430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3pPr>
                <a:lvl4pPr marL="16002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4pPr>
                <a:lvl5pPr marL="20574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b="0" smtClean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1pPr>
                <a:lvl2pPr marL="742950" indent="-28575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2pPr>
                <a:lvl3pPr marL="11430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3pPr>
                <a:lvl4pPr marL="16002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4pPr>
                <a:lvl5pPr marL="20574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b="0" smtClean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1pPr>
                <a:lvl2pPr marL="742950" indent="-28575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2pPr>
                <a:lvl3pPr marL="11430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3pPr>
                <a:lvl4pPr marL="16002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4pPr>
                <a:lvl5pPr marL="20574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b="0" smtClean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6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1pPr>
                <a:lvl2pPr marL="742950" indent="-28575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2pPr>
                <a:lvl3pPr marL="11430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3pPr>
                <a:lvl4pPr marL="16002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4pPr>
                <a:lvl5pPr marL="20574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b="0" smtClean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6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1pPr>
                <a:lvl2pPr marL="742950" indent="-28575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2pPr>
                <a:lvl3pPr marL="11430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3pPr>
                <a:lvl4pPr marL="16002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4pPr>
                <a:lvl5pPr marL="20574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b="0" smtClean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1pPr>
                <a:lvl2pPr marL="742950" indent="-28575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2pPr>
                <a:lvl3pPr marL="11430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3pPr>
                <a:lvl4pPr marL="16002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4pPr>
                <a:lvl5pPr marL="2057400" indent="-228600"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 b="1">
                    <a:solidFill>
                      <a:srgbClr val="0000FF"/>
                    </a:solidFill>
                    <a:latin typeface=".VnTime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b="0" smtClean="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82433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3219450" y="1828800"/>
            <a:ext cx="652145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82434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3219450" y="4267200"/>
            <a:ext cx="652145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8400"/>
            <a:ext cx="23114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CC89D-B16A-4B90-8EF2-91421028085E}" type="datetime1">
              <a:rPr lang="en-GB" smtClean="0"/>
              <a:t>18/08/2020</a:t>
            </a:fld>
            <a:endParaRPr lang="en-US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72D9B-5DF7-4F9A-AF47-CCAF059A32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28309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6C577-1C49-45B8-8FF2-1F8AE5871E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2C5B3-9CE4-4127-9656-349D796FB753}" type="datetime1">
              <a:rPr lang="en-GB" smtClean="0"/>
              <a:t>18/08/2020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71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B7987-A59C-4601-BA3B-2338D9B371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92AC1-0130-4C3C-A3B6-F569FB5803D3}" type="datetime1">
              <a:rPr lang="en-GB" smtClean="0"/>
              <a:t>18/08/2020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0152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981200"/>
            <a:ext cx="43815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3815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A14AB-05E5-4A2F-9947-C07F0450B8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1DB14-199D-478D-A779-0EB293F7360A}" type="datetime1">
              <a:rPr lang="en-GB" smtClean="0"/>
              <a:t>18/08/2020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379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4E0F9-BAB6-4060-99AB-17881E947A9F}" type="datetime1">
              <a:rPr lang="en-GB" smtClean="0"/>
              <a:t>18/08/2020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FB505D-D7D6-40DC-85D7-1FDBFE8857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00046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BB8A7-0762-42B2-ABAB-38D25B31C4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02A4D-2F98-432B-A6F9-F5AFBCACD5D5}" type="datetime1">
              <a:rPr lang="en-GB" smtClean="0"/>
              <a:t>18/08/2020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6555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589617-B095-4E0B-9CC4-906ED36A97B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FC2B6A-126C-4E3E-A2EB-6709B4DB4D5F}" type="datetime1">
              <a:rPr lang="en-GB" smtClean="0"/>
              <a:t>18/08/2020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11857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8F0DF-7BBF-4695-88DF-CBBDB48174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69DD5-7BF9-4EE0-AA3C-88562E898075}" type="datetime1">
              <a:rPr lang="en-GB" smtClean="0"/>
              <a:t>18/08/2020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7807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FC33B-C6CC-4987-9FB8-14BA128B69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73E4DD-2E6C-458B-9B35-08AC431FE561}" type="datetime1">
              <a:rPr lang="en-GB" smtClean="0"/>
              <a:t>18/08/2020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133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63FB7-F6DA-4233-9898-10B1A0A88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3BA49C-E67E-48DF-8B7E-0E47E5AC896A}" type="datetime1">
              <a:rPr lang="en-GB" smtClean="0"/>
              <a:t>18/08/2020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100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8E2352-A642-4D06-B93B-3A69157003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BF428-D862-403C-B73C-1E0208F41B1B}" type="datetime1">
              <a:rPr lang="en-GB" smtClean="0"/>
              <a:t>18/08/2020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6258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457200"/>
            <a:ext cx="222885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457200"/>
            <a:ext cx="653415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9591F-233F-4BA0-9F45-C10D77AFD1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03F74-C145-4213-B655-3439C2C3FE08}" type="datetime1">
              <a:rPr lang="en-GB" smtClean="0"/>
              <a:t>18/08/2020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7863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95300" y="457200"/>
            <a:ext cx="89154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278BA-1039-4356-BBF6-1AB887FFD8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14B55-C3CB-47BE-868E-E682EC94D43C}" type="datetime1">
              <a:rPr lang="en-GB" smtClean="0"/>
              <a:t>18/08/2020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35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B3D71-BEE2-4C4C-AB45-77DDA8981E18}" type="datetime1">
              <a:rPr lang="en-GB" smtClean="0"/>
              <a:t>18/08/2020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87C81-E1D5-4645-AD5C-A77BF4C84A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4827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C962A-7F08-4A3C-9C09-2C63E847B8F2}" type="datetime1">
              <a:rPr lang="en-GB" smtClean="0"/>
              <a:t>18/08/2020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E1143-3281-4D6A-A598-E8024459119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86088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69144A-0AF9-4ECB-8DA8-5D33A5E88722}" type="datetime1">
              <a:rPr lang="en-GB" smtClean="0"/>
              <a:t>18/08/2020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8203D-82CB-48AA-8D18-60ABA6C0BE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318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B1B12-49BC-4AA9-A4C0-C23C818FEC31}" type="datetime1">
              <a:rPr lang="en-GB" smtClean="0"/>
              <a:t>18/08/2020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D8A5E-5009-4603-8C8E-6E1CC4CC25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3806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7D654-8B0C-4EFD-A668-3EE970842FCB}" type="datetime1">
              <a:rPr lang="en-GB" smtClean="0"/>
              <a:t>18/08/2020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2FDDB-80FE-4AEE-AE04-BE5B2F52220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476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369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7134B2C8-FE9B-4151-8E5E-092A5E83E47E}" type="datetime1">
              <a:rPr lang="en-GB" smtClean="0"/>
              <a:t>18/08/2020</a:t>
            </a:fld>
            <a:endParaRPr lang="en-US"/>
          </a:p>
        </p:txBody>
      </p:sp>
      <p:sp>
        <p:nvSpPr>
          <p:cNvPr id="6369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369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E7A4B41-A465-466E-BBF4-7A752F3954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53" r:id="rId1"/>
    <p:sldLayoutId id="2147484854" r:id="rId2"/>
    <p:sldLayoutId id="2147484855" r:id="rId3"/>
    <p:sldLayoutId id="2147484856" r:id="rId4"/>
    <p:sldLayoutId id="2147484857" r:id="rId5"/>
    <p:sldLayoutId id="2147484858" r:id="rId6"/>
    <p:sldLayoutId id="2147484859" r:id="rId7"/>
    <p:sldLayoutId id="2147484860" r:id="rId8"/>
    <p:sldLayoutId id="2147484861" r:id="rId9"/>
    <p:sldLayoutId id="2147484862" r:id="rId10"/>
    <p:sldLayoutId id="2147484863" r:id="rId11"/>
    <p:sldLayoutId id="2147484864" r:id="rId12"/>
    <p:sldLayoutId id="2147484865" r:id="rId13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7938" y="0"/>
            <a:ext cx="3068638" cy="6856413"/>
            <a:chOff x="-5" y="0"/>
            <a:chExt cx="1785" cy="4319"/>
          </a:xfrm>
        </p:grpSpPr>
        <p:sp>
          <p:nvSpPr>
            <p:cNvPr id="656387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>
                <a:gd name="T0" fmla="*/ 5 w 472"/>
                <a:gd name="T1" fmla="*/ 32 h 802"/>
                <a:gd name="T2" fmla="*/ 189 w 472"/>
                <a:gd name="T3" fmla="*/ 26 h 802"/>
                <a:gd name="T4" fmla="*/ 309 w 472"/>
                <a:gd name="T5" fmla="*/ 66 h 802"/>
                <a:gd name="T6" fmla="*/ 357 w 472"/>
                <a:gd name="T7" fmla="*/ 98 h 802"/>
                <a:gd name="T8" fmla="*/ 413 w 472"/>
                <a:gd name="T9" fmla="*/ 162 h 802"/>
                <a:gd name="T10" fmla="*/ 437 w 472"/>
                <a:gd name="T11" fmla="*/ 250 h 802"/>
                <a:gd name="T12" fmla="*/ 397 w 472"/>
                <a:gd name="T13" fmla="*/ 530 h 802"/>
                <a:gd name="T14" fmla="*/ 341 w 472"/>
                <a:gd name="T15" fmla="*/ 634 h 802"/>
                <a:gd name="T16" fmla="*/ 173 w 472"/>
                <a:gd name="T17" fmla="*/ 714 h 802"/>
                <a:gd name="T18" fmla="*/ 77 w 472"/>
                <a:gd name="T19" fmla="*/ 730 h 802"/>
                <a:gd name="T20" fmla="*/ 69 w 472"/>
                <a:gd name="T21" fmla="*/ 802 h 802"/>
                <a:gd name="T22" fmla="*/ 7 w 472"/>
                <a:gd name="T23" fmla="*/ 788 h 802"/>
                <a:gd name="T24" fmla="*/ 5 w 472"/>
                <a:gd name="T25" fmla="*/ 751 h 802"/>
                <a:gd name="T26" fmla="*/ 37 w 472"/>
                <a:gd name="T27" fmla="*/ 722 h 802"/>
                <a:gd name="T28" fmla="*/ 5 w 472"/>
                <a:gd name="T29" fmla="*/ 670 h 802"/>
                <a:gd name="T30" fmla="*/ 5 w 472"/>
                <a:gd name="T31" fmla="*/ 3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057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656389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390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391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56392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>
                <a:gd name="T0" fmla="*/ 14 w 710"/>
                <a:gd name="T1" fmla="*/ 416 h 768"/>
                <a:gd name="T2" fmla="*/ 14 w 710"/>
                <a:gd name="T3" fmla="*/ 272 h 768"/>
                <a:gd name="T4" fmla="*/ 102 w 710"/>
                <a:gd name="T5" fmla="*/ 144 h 768"/>
                <a:gd name="T6" fmla="*/ 150 w 710"/>
                <a:gd name="T7" fmla="*/ 96 h 768"/>
                <a:gd name="T8" fmla="*/ 198 w 710"/>
                <a:gd name="T9" fmla="*/ 64 h 768"/>
                <a:gd name="T10" fmla="*/ 350 w 710"/>
                <a:gd name="T11" fmla="*/ 0 h 768"/>
                <a:gd name="T12" fmla="*/ 534 w 710"/>
                <a:gd name="T13" fmla="*/ 8 h 768"/>
                <a:gd name="T14" fmla="*/ 662 w 710"/>
                <a:gd name="T15" fmla="*/ 96 h 768"/>
                <a:gd name="T16" fmla="*/ 710 w 710"/>
                <a:gd name="T17" fmla="*/ 200 h 768"/>
                <a:gd name="T18" fmla="*/ 702 w 710"/>
                <a:gd name="T19" fmla="*/ 400 h 768"/>
                <a:gd name="T20" fmla="*/ 678 w 710"/>
                <a:gd name="T21" fmla="*/ 448 h 768"/>
                <a:gd name="T22" fmla="*/ 550 w 710"/>
                <a:gd name="T23" fmla="*/ 632 h 768"/>
                <a:gd name="T24" fmla="*/ 518 w 710"/>
                <a:gd name="T25" fmla="*/ 656 h 768"/>
                <a:gd name="T26" fmla="*/ 470 w 710"/>
                <a:gd name="T27" fmla="*/ 664 h 768"/>
                <a:gd name="T28" fmla="*/ 518 w 710"/>
                <a:gd name="T29" fmla="*/ 680 h 768"/>
                <a:gd name="T30" fmla="*/ 566 w 710"/>
                <a:gd name="T31" fmla="*/ 696 h 768"/>
                <a:gd name="T32" fmla="*/ 574 w 710"/>
                <a:gd name="T33" fmla="*/ 720 h 768"/>
                <a:gd name="T34" fmla="*/ 526 w 710"/>
                <a:gd name="T35" fmla="*/ 736 h 768"/>
                <a:gd name="T36" fmla="*/ 502 w 710"/>
                <a:gd name="T37" fmla="*/ 752 h 768"/>
                <a:gd name="T38" fmla="*/ 454 w 710"/>
                <a:gd name="T39" fmla="*/ 768 h 768"/>
                <a:gd name="T40" fmla="*/ 438 w 710"/>
                <a:gd name="T41" fmla="*/ 712 h 768"/>
                <a:gd name="T42" fmla="*/ 246 w 710"/>
                <a:gd name="T43" fmla="*/ 688 h 768"/>
                <a:gd name="T44" fmla="*/ 134 w 710"/>
                <a:gd name="T45" fmla="*/ 648 h 768"/>
                <a:gd name="T46" fmla="*/ 110 w 710"/>
                <a:gd name="T47" fmla="*/ 624 h 768"/>
                <a:gd name="T48" fmla="*/ 78 w 710"/>
                <a:gd name="T49" fmla="*/ 576 h 768"/>
                <a:gd name="T50" fmla="*/ 54 w 710"/>
                <a:gd name="T51" fmla="*/ 464 h 768"/>
                <a:gd name="T52" fmla="*/ 30 w 710"/>
                <a:gd name="T53" fmla="*/ 408 h 768"/>
                <a:gd name="T54" fmla="*/ 22 w 710"/>
                <a:gd name="T55" fmla="*/ 384 h 768"/>
                <a:gd name="T56" fmla="*/ 14 w 710"/>
                <a:gd name="T57" fmla="*/ 416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2059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656394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>
                  <a:gd name="T0" fmla="*/ 46 w 217"/>
                  <a:gd name="T1" fmla="*/ 210 h 210"/>
                  <a:gd name="T2" fmla="*/ 37 w 217"/>
                  <a:gd name="T3" fmla="*/ 198 h 210"/>
                  <a:gd name="T4" fmla="*/ 26 w 217"/>
                  <a:gd name="T5" fmla="*/ 181 h 210"/>
                  <a:gd name="T6" fmla="*/ 15 w 217"/>
                  <a:gd name="T7" fmla="*/ 159 h 210"/>
                  <a:gd name="T8" fmla="*/ 5 w 217"/>
                  <a:gd name="T9" fmla="*/ 135 h 210"/>
                  <a:gd name="T10" fmla="*/ 0 w 217"/>
                  <a:gd name="T11" fmla="*/ 109 h 210"/>
                  <a:gd name="T12" fmla="*/ 1 w 217"/>
                  <a:gd name="T13" fmla="*/ 82 h 210"/>
                  <a:gd name="T14" fmla="*/ 9 w 217"/>
                  <a:gd name="T15" fmla="*/ 57 h 210"/>
                  <a:gd name="T16" fmla="*/ 27 w 217"/>
                  <a:gd name="T17" fmla="*/ 35 h 210"/>
                  <a:gd name="T18" fmla="*/ 45 w 217"/>
                  <a:gd name="T19" fmla="*/ 22 h 210"/>
                  <a:gd name="T20" fmla="*/ 60 w 217"/>
                  <a:gd name="T21" fmla="*/ 12 h 210"/>
                  <a:gd name="T22" fmla="*/ 72 w 217"/>
                  <a:gd name="T23" fmla="*/ 7 h 210"/>
                  <a:gd name="T24" fmla="*/ 81 w 217"/>
                  <a:gd name="T25" fmla="*/ 5 h 210"/>
                  <a:gd name="T26" fmla="*/ 88 w 217"/>
                  <a:gd name="T27" fmla="*/ 5 h 210"/>
                  <a:gd name="T28" fmla="*/ 104 w 217"/>
                  <a:gd name="T29" fmla="*/ 0 h 210"/>
                  <a:gd name="T30" fmla="*/ 148 w 217"/>
                  <a:gd name="T31" fmla="*/ 8 h 210"/>
                  <a:gd name="T32" fmla="*/ 160 w 217"/>
                  <a:gd name="T33" fmla="*/ 12 h 210"/>
                  <a:gd name="T34" fmla="*/ 172 w 217"/>
                  <a:gd name="T35" fmla="*/ 15 h 210"/>
                  <a:gd name="T36" fmla="*/ 182 w 217"/>
                  <a:gd name="T37" fmla="*/ 19 h 210"/>
                  <a:gd name="T38" fmla="*/ 190 w 217"/>
                  <a:gd name="T39" fmla="*/ 23 h 210"/>
                  <a:gd name="T40" fmla="*/ 198 w 217"/>
                  <a:gd name="T41" fmla="*/ 27 h 210"/>
                  <a:gd name="T42" fmla="*/ 205 w 217"/>
                  <a:gd name="T43" fmla="*/ 32 h 210"/>
                  <a:gd name="T44" fmla="*/ 211 w 217"/>
                  <a:gd name="T45" fmla="*/ 38 h 210"/>
                  <a:gd name="T46" fmla="*/ 217 w 217"/>
                  <a:gd name="T47" fmla="*/ 45 h 210"/>
                  <a:gd name="T48" fmla="*/ 205 w 217"/>
                  <a:gd name="T49" fmla="*/ 40 h 210"/>
                  <a:gd name="T50" fmla="*/ 194 w 217"/>
                  <a:gd name="T51" fmla="*/ 36 h 210"/>
                  <a:gd name="T52" fmla="*/ 183 w 217"/>
                  <a:gd name="T53" fmla="*/ 33 h 210"/>
                  <a:gd name="T54" fmla="*/ 172 w 217"/>
                  <a:gd name="T55" fmla="*/ 30 h 210"/>
                  <a:gd name="T56" fmla="*/ 163 w 217"/>
                  <a:gd name="T57" fmla="*/ 27 h 210"/>
                  <a:gd name="T58" fmla="*/ 153 w 217"/>
                  <a:gd name="T59" fmla="*/ 26 h 210"/>
                  <a:gd name="T60" fmla="*/ 143 w 217"/>
                  <a:gd name="T61" fmla="*/ 24 h 210"/>
                  <a:gd name="T62" fmla="*/ 134 w 217"/>
                  <a:gd name="T63" fmla="*/ 24 h 210"/>
                  <a:gd name="T64" fmla="*/ 125 w 217"/>
                  <a:gd name="T65" fmla="*/ 24 h 210"/>
                  <a:gd name="T66" fmla="*/ 116 w 217"/>
                  <a:gd name="T67" fmla="*/ 25 h 210"/>
                  <a:gd name="T68" fmla="*/ 107 w 217"/>
                  <a:gd name="T69" fmla="*/ 27 h 210"/>
                  <a:gd name="T70" fmla="*/ 99 w 217"/>
                  <a:gd name="T71" fmla="*/ 29 h 210"/>
                  <a:gd name="T72" fmla="*/ 91 w 217"/>
                  <a:gd name="T73" fmla="*/ 33 h 210"/>
                  <a:gd name="T74" fmla="*/ 82 w 217"/>
                  <a:gd name="T75" fmla="*/ 36 h 210"/>
                  <a:gd name="T76" fmla="*/ 74 w 217"/>
                  <a:gd name="T77" fmla="*/ 41 h 210"/>
                  <a:gd name="T78" fmla="*/ 66 w 217"/>
                  <a:gd name="T79" fmla="*/ 46 h 210"/>
                  <a:gd name="T80" fmla="*/ 52 w 217"/>
                  <a:gd name="T81" fmla="*/ 61 h 210"/>
                  <a:gd name="T82" fmla="*/ 42 w 217"/>
                  <a:gd name="T83" fmla="*/ 80 h 210"/>
                  <a:gd name="T84" fmla="*/ 37 w 217"/>
                  <a:gd name="T85" fmla="*/ 103 h 210"/>
                  <a:gd name="T86" fmla="*/ 35 w 217"/>
                  <a:gd name="T87" fmla="*/ 126 h 210"/>
                  <a:gd name="T88" fmla="*/ 35 w 217"/>
                  <a:gd name="T89" fmla="*/ 151 h 210"/>
                  <a:gd name="T90" fmla="*/ 38 w 217"/>
                  <a:gd name="T91" fmla="*/ 174 h 210"/>
                  <a:gd name="T92" fmla="*/ 41 w 217"/>
                  <a:gd name="T93" fmla="*/ 194 h 210"/>
                  <a:gd name="T94" fmla="*/ 46 w 217"/>
                  <a:gd name="T95" fmla="*/ 21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395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>
                  <a:gd name="T0" fmla="*/ 109 w 182"/>
                  <a:gd name="T1" fmla="*/ 0 h 213"/>
                  <a:gd name="T2" fmla="*/ 112 w 182"/>
                  <a:gd name="T3" fmla="*/ 2 h 213"/>
                  <a:gd name="T4" fmla="*/ 118 w 182"/>
                  <a:gd name="T5" fmla="*/ 8 h 213"/>
                  <a:gd name="T6" fmla="*/ 127 w 182"/>
                  <a:gd name="T7" fmla="*/ 18 h 213"/>
                  <a:gd name="T8" fmla="*/ 137 w 182"/>
                  <a:gd name="T9" fmla="*/ 33 h 213"/>
                  <a:gd name="T10" fmla="*/ 145 w 182"/>
                  <a:gd name="T11" fmla="*/ 52 h 213"/>
                  <a:gd name="T12" fmla="*/ 150 w 182"/>
                  <a:gd name="T13" fmla="*/ 76 h 213"/>
                  <a:gd name="T14" fmla="*/ 150 w 182"/>
                  <a:gd name="T15" fmla="*/ 105 h 213"/>
                  <a:gd name="T16" fmla="*/ 144 w 182"/>
                  <a:gd name="T17" fmla="*/ 139 h 213"/>
                  <a:gd name="T18" fmla="*/ 140 w 182"/>
                  <a:gd name="T19" fmla="*/ 149 h 213"/>
                  <a:gd name="T20" fmla="*/ 136 w 182"/>
                  <a:gd name="T21" fmla="*/ 157 h 213"/>
                  <a:gd name="T22" fmla="*/ 131 w 182"/>
                  <a:gd name="T23" fmla="*/ 165 h 213"/>
                  <a:gd name="T24" fmla="*/ 125 w 182"/>
                  <a:gd name="T25" fmla="*/ 173 h 213"/>
                  <a:gd name="T26" fmla="*/ 117 w 182"/>
                  <a:gd name="T27" fmla="*/ 180 h 213"/>
                  <a:gd name="T28" fmla="*/ 110 w 182"/>
                  <a:gd name="T29" fmla="*/ 185 h 213"/>
                  <a:gd name="T30" fmla="*/ 102 w 182"/>
                  <a:gd name="T31" fmla="*/ 191 h 213"/>
                  <a:gd name="T32" fmla="*/ 92 w 182"/>
                  <a:gd name="T33" fmla="*/ 195 h 213"/>
                  <a:gd name="T34" fmla="*/ 82 w 182"/>
                  <a:gd name="T35" fmla="*/ 197 h 213"/>
                  <a:gd name="T36" fmla="*/ 72 w 182"/>
                  <a:gd name="T37" fmla="*/ 200 h 213"/>
                  <a:gd name="T38" fmla="*/ 61 w 182"/>
                  <a:gd name="T39" fmla="*/ 201 h 213"/>
                  <a:gd name="T40" fmla="*/ 49 w 182"/>
                  <a:gd name="T41" fmla="*/ 201 h 213"/>
                  <a:gd name="T42" fmla="*/ 37 w 182"/>
                  <a:gd name="T43" fmla="*/ 200 h 213"/>
                  <a:gd name="T44" fmla="*/ 25 w 182"/>
                  <a:gd name="T45" fmla="*/ 197 h 213"/>
                  <a:gd name="T46" fmla="*/ 12 w 182"/>
                  <a:gd name="T47" fmla="*/ 193 h 213"/>
                  <a:gd name="T48" fmla="*/ 0 w 182"/>
                  <a:gd name="T49" fmla="*/ 188 h 213"/>
                  <a:gd name="T50" fmla="*/ 11 w 182"/>
                  <a:gd name="T51" fmla="*/ 195 h 213"/>
                  <a:gd name="T52" fmla="*/ 22 w 182"/>
                  <a:gd name="T53" fmla="*/ 200 h 213"/>
                  <a:gd name="T54" fmla="*/ 33 w 182"/>
                  <a:gd name="T55" fmla="*/ 205 h 213"/>
                  <a:gd name="T56" fmla="*/ 43 w 182"/>
                  <a:gd name="T57" fmla="*/ 208 h 213"/>
                  <a:gd name="T58" fmla="*/ 53 w 182"/>
                  <a:gd name="T59" fmla="*/ 211 h 213"/>
                  <a:gd name="T60" fmla="*/ 63 w 182"/>
                  <a:gd name="T61" fmla="*/ 212 h 213"/>
                  <a:gd name="T62" fmla="*/ 73 w 182"/>
                  <a:gd name="T63" fmla="*/ 213 h 213"/>
                  <a:gd name="T64" fmla="*/ 83 w 182"/>
                  <a:gd name="T65" fmla="*/ 213 h 213"/>
                  <a:gd name="T66" fmla="*/ 91 w 182"/>
                  <a:gd name="T67" fmla="*/ 212 h 213"/>
                  <a:gd name="T68" fmla="*/ 100 w 182"/>
                  <a:gd name="T69" fmla="*/ 210 h 213"/>
                  <a:gd name="T70" fmla="*/ 108 w 182"/>
                  <a:gd name="T71" fmla="*/ 208 h 213"/>
                  <a:gd name="T72" fmla="*/ 116 w 182"/>
                  <a:gd name="T73" fmla="*/ 206 h 213"/>
                  <a:gd name="T74" fmla="*/ 123 w 182"/>
                  <a:gd name="T75" fmla="*/ 203 h 213"/>
                  <a:gd name="T76" fmla="*/ 130 w 182"/>
                  <a:gd name="T77" fmla="*/ 199 h 213"/>
                  <a:gd name="T78" fmla="*/ 136 w 182"/>
                  <a:gd name="T79" fmla="*/ 195 h 213"/>
                  <a:gd name="T80" fmla="*/ 142 w 182"/>
                  <a:gd name="T81" fmla="*/ 191 h 213"/>
                  <a:gd name="T82" fmla="*/ 158 w 182"/>
                  <a:gd name="T83" fmla="*/ 176 h 213"/>
                  <a:gd name="T84" fmla="*/ 169 w 182"/>
                  <a:gd name="T85" fmla="*/ 161 h 213"/>
                  <a:gd name="T86" fmla="*/ 176 w 182"/>
                  <a:gd name="T87" fmla="*/ 144 h 213"/>
                  <a:gd name="T88" fmla="*/ 179 w 182"/>
                  <a:gd name="T89" fmla="*/ 128 h 213"/>
                  <a:gd name="T90" fmla="*/ 181 w 182"/>
                  <a:gd name="T91" fmla="*/ 111 h 213"/>
                  <a:gd name="T92" fmla="*/ 181 w 182"/>
                  <a:gd name="T93" fmla="*/ 95 h 213"/>
                  <a:gd name="T94" fmla="*/ 182 w 182"/>
                  <a:gd name="T95" fmla="*/ 79 h 213"/>
                  <a:gd name="T96" fmla="*/ 173 w 182"/>
                  <a:gd name="T97" fmla="*/ 46 h 213"/>
                  <a:gd name="T98" fmla="*/ 156 w 182"/>
                  <a:gd name="T99" fmla="*/ 21 h 213"/>
                  <a:gd name="T100" fmla="*/ 151 w 182"/>
                  <a:gd name="T101" fmla="*/ 18 h 213"/>
                  <a:gd name="T102" fmla="*/ 147 w 182"/>
                  <a:gd name="T103" fmla="*/ 15 h 213"/>
                  <a:gd name="T104" fmla="*/ 142 w 182"/>
                  <a:gd name="T105" fmla="*/ 13 h 213"/>
                  <a:gd name="T106" fmla="*/ 138 w 182"/>
                  <a:gd name="T107" fmla="*/ 11 h 213"/>
                  <a:gd name="T108" fmla="*/ 132 w 182"/>
                  <a:gd name="T109" fmla="*/ 9 h 213"/>
                  <a:gd name="T110" fmla="*/ 126 w 182"/>
                  <a:gd name="T111" fmla="*/ 6 h 213"/>
                  <a:gd name="T112" fmla="*/ 119 w 182"/>
                  <a:gd name="T113" fmla="*/ 3 h 213"/>
                  <a:gd name="T114" fmla="*/ 109 w 182"/>
                  <a:gd name="T115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396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>
                  <a:gd name="T0" fmla="*/ 94 w 128"/>
                  <a:gd name="T1" fmla="*/ 0 h 217"/>
                  <a:gd name="T2" fmla="*/ 105 w 128"/>
                  <a:gd name="T3" fmla="*/ 9 h 217"/>
                  <a:gd name="T4" fmla="*/ 115 w 128"/>
                  <a:gd name="T5" fmla="*/ 27 h 217"/>
                  <a:gd name="T6" fmla="*/ 123 w 128"/>
                  <a:gd name="T7" fmla="*/ 50 h 217"/>
                  <a:gd name="T8" fmla="*/ 128 w 128"/>
                  <a:gd name="T9" fmla="*/ 78 h 217"/>
                  <a:gd name="T10" fmla="*/ 127 w 128"/>
                  <a:gd name="T11" fmla="*/ 111 h 217"/>
                  <a:gd name="T12" fmla="*/ 116 w 128"/>
                  <a:gd name="T13" fmla="*/ 145 h 217"/>
                  <a:gd name="T14" fmla="*/ 94 w 128"/>
                  <a:gd name="T15" fmla="*/ 181 h 217"/>
                  <a:gd name="T16" fmla="*/ 60 w 128"/>
                  <a:gd name="T17" fmla="*/ 217 h 217"/>
                  <a:gd name="T18" fmla="*/ 49 w 128"/>
                  <a:gd name="T19" fmla="*/ 213 h 217"/>
                  <a:gd name="T20" fmla="*/ 38 w 128"/>
                  <a:gd name="T21" fmla="*/ 210 h 217"/>
                  <a:gd name="T22" fmla="*/ 26 w 128"/>
                  <a:gd name="T23" fmla="*/ 205 h 217"/>
                  <a:gd name="T24" fmla="*/ 16 w 128"/>
                  <a:gd name="T25" fmla="*/ 201 h 217"/>
                  <a:gd name="T26" fmla="*/ 8 w 128"/>
                  <a:gd name="T27" fmla="*/ 196 h 217"/>
                  <a:gd name="T28" fmla="*/ 2 w 128"/>
                  <a:gd name="T29" fmla="*/ 190 h 217"/>
                  <a:gd name="T30" fmla="*/ 0 w 128"/>
                  <a:gd name="T31" fmla="*/ 183 h 217"/>
                  <a:gd name="T32" fmla="*/ 1 w 128"/>
                  <a:gd name="T33" fmla="*/ 178 h 217"/>
                  <a:gd name="T34" fmla="*/ 13 w 128"/>
                  <a:gd name="T35" fmla="*/ 171 h 217"/>
                  <a:gd name="T36" fmla="*/ 29 w 128"/>
                  <a:gd name="T37" fmla="*/ 161 h 217"/>
                  <a:gd name="T38" fmla="*/ 46 w 128"/>
                  <a:gd name="T39" fmla="*/ 150 h 217"/>
                  <a:gd name="T40" fmla="*/ 63 w 128"/>
                  <a:gd name="T41" fmla="*/ 134 h 217"/>
                  <a:gd name="T42" fmla="*/ 79 w 128"/>
                  <a:gd name="T43" fmla="*/ 112 h 217"/>
                  <a:gd name="T44" fmla="*/ 91 w 128"/>
                  <a:gd name="T45" fmla="*/ 83 h 217"/>
                  <a:gd name="T46" fmla="*/ 97 w 128"/>
                  <a:gd name="T47" fmla="*/ 46 h 217"/>
                  <a:gd name="T48" fmla="*/ 94 w 128"/>
                  <a:gd name="T4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397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>
                  <a:gd name="T0" fmla="*/ 75 w 117"/>
                  <a:gd name="T1" fmla="*/ 0 h 132"/>
                  <a:gd name="T2" fmla="*/ 0 w 117"/>
                  <a:gd name="T3" fmla="*/ 25 h 132"/>
                  <a:gd name="T4" fmla="*/ 3 w 117"/>
                  <a:gd name="T5" fmla="*/ 26 h 132"/>
                  <a:gd name="T6" fmla="*/ 14 w 117"/>
                  <a:gd name="T7" fmla="*/ 29 h 132"/>
                  <a:gd name="T8" fmla="*/ 29 w 117"/>
                  <a:gd name="T9" fmla="*/ 36 h 132"/>
                  <a:gd name="T10" fmla="*/ 46 w 117"/>
                  <a:gd name="T11" fmla="*/ 47 h 132"/>
                  <a:gd name="T12" fmla="*/ 66 w 117"/>
                  <a:gd name="T13" fmla="*/ 62 h 132"/>
                  <a:gd name="T14" fmla="*/ 84 w 117"/>
                  <a:gd name="T15" fmla="*/ 80 h 132"/>
                  <a:gd name="T16" fmla="*/ 102 w 117"/>
                  <a:gd name="T17" fmla="*/ 103 h 132"/>
                  <a:gd name="T18" fmla="*/ 116 w 117"/>
                  <a:gd name="T19" fmla="*/ 132 h 132"/>
                  <a:gd name="T20" fmla="*/ 117 w 117"/>
                  <a:gd name="T21" fmla="*/ 120 h 132"/>
                  <a:gd name="T22" fmla="*/ 115 w 117"/>
                  <a:gd name="T23" fmla="*/ 107 h 132"/>
                  <a:gd name="T24" fmla="*/ 108 w 117"/>
                  <a:gd name="T25" fmla="*/ 90 h 132"/>
                  <a:gd name="T26" fmla="*/ 99 w 117"/>
                  <a:gd name="T27" fmla="*/ 74 h 132"/>
                  <a:gd name="T28" fmla="*/ 89 w 117"/>
                  <a:gd name="T29" fmla="*/ 58 h 132"/>
                  <a:gd name="T30" fmla="*/ 78 w 117"/>
                  <a:gd name="T31" fmla="*/ 45 h 132"/>
                  <a:gd name="T32" fmla="*/ 67 w 117"/>
                  <a:gd name="T33" fmla="*/ 36 h 132"/>
                  <a:gd name="T34" fmla="*/ 58 w 117"/>
                  <a:gd name="T35" fmla="*/ 32 h 132"/>
                  <a:gd name="T36" fmla="*/ 69 w 117"/>
                  <a:gd name="T37" fmla="*/ 29 h 132"/>
                  <a:gd name="T38" fmla="*/ 79 w 117"/>
                  <a:gd name="T39" fmla="*/ 28 h 132"/>
                  <a:gd name="T40" fmla="*/ 89 w 117"/>
                  <a:gd name="T41" fmla="*/ 26 h 132"/>
                  <a:gd name="T42" fmla="*/ 98 w 117"/>
                  <a:gd name="T43" fmla="*/ 25 h 132"/>
                  <a:gd name="T44" fmla="*/ 105 w 117"/>
                  <a:gd name="T45" fmla="*/ 24 h 132"/>
                  <a:gd name="T46" fmla="*/ 109 w 117"/>
                  <a:gd name="T47" fmla="*/ 22 h 132"/>
                  <a:gd name="T48" fmla="*/ 113 w 117"/>
                  <a:gd name="T49" fmla="*/ 21 h 132"/>
                  <a:gd name="T50" fmla="*/ 114 w 117"/>
                  <a:gd name="T51" fmla="*/ 21 h 132"/>
                  <a:gd name="T52" fmla="*/ 75 w 117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398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5"/>
                <a:ext cx="21" cy="55"/>
              </a:xfrm>
              <a:custGeom>
                <a:avLst/>
                <a:gdLst>
                  <a:gd name="T0" fmla="*/ 29 w 29"/>
                  <a:gd name="T1" fmla="*/ 0 h 77"/>
                  <a:gd name="T2" fmla="*/ 23 w 29"/>
                  <a:gd name="T3" fmla="*/ 0 h 77"/>
                  <a:gd name="T4" fmla="*/ 16 w 29"/>
                  <a:gd name="T5" fmla="*/ 4 h 77"/>
                  <a:gd name="T6" fmla="*/ 9 w 29"/>
                  <a:gd name="T7" fmla="*/ 9 h 77"/>
                  <a:gd name="T8" fmla="*/ 4 w 29"/>
                  <a:gd name="T9" fmla="*/ 19 h 77"/>
                  <a:gd name="T10" fmla="*/ 1 w 29"/>
                  <a:gd name="T11" fmla="*/ 30 h 77"/>
                  <a:gd name="T12" fmla="*/ 0 w 29"/>
                  <a:gd name="T13" fmla="*/ 44 h 77"/>
                  <a:gd name="T14" fmla="*/ 3 w 29"/>
                  <a:gd name="T15" fmla="*/ 60 h 77"/>
                  <a:gd name="T16" fmla="*/ 11 w 29"/>
                  <a:gd name="T17" fmla="*/ 77 h 77"/>
                  <a:gd name="T18" fmla="*/ 15 w 29"/>
                  <a:gd name="T19" fmla="*/ 53 h 77"/>
                  <a:gd name="T20" fmla="*/ 19 w 29"/>
                  <a:gd name="T21" fmla="*/ 37 h 77"/>
                  <a:gd name="T22" fmla="*/ 23 w 29"/>
                  <a:gd name="T23" fmla="*/ 22 h 77"/>
                  <a:gd name="T24" fmla="*/ 29 w 29"/>
                  <a:gd name="T25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2091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656400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>
                    <a:gd name="T0" fmla="*/ 12 w 207"/>
                    <a:gd name="T1" fmla="*/ 44 h 564"/>
                    <a:gd name="T2" fmla="*/ 6 w 207"/>
                    <a:gd name="T3" fmla="*/ 72 h 564"/>
                    <a:gd name="T4" fmla="*/ 3 w 207"/>
                    <a:gd name="T5" fmla="*/ 99 h 564"/>
                    <a:gd name="T6" fmla="*/ 0 w 207"/>
                    <a:gd name="T7" fmla="*/ 125 h 564"/>
                    <a:gd name="T8" fmla="*/ 0 w 207"/>
                    <a:gd name="T9" fmla="*/ 151 h 564"/>
                    <a:gd name="T10" fmla="*/ 3 w 207"/>
                    <a:gd name="T11" fmla="*/ 180 h 564"/>
                    <a:gd name="T12" fmla="*/ 7 w 207"/>
                    <a:gd name="T13" fmla="*/ 211 h 564"/>
                    <a:gd name="T14" fmla="*/ 16 w 207"/>
                    <a:gd name="T15" fmla="*/ 247 h 564"/>
                    <a:gd name="T16" fmla="*/ 29 w 207"/>
                    <a:gd name="T17" fmla="*/ 287 h 564"/>
                    <a:gd name="T18" fmla="*/ 43 w 207"/>
                    <a:gd name="T19" fmla="*/ 325 h 564"/>
                    <a:gd name="T20" fmla="*/ 61 w 207"/>
                    <a:gd name="T21" fmla="*/ 364 h 564"/>
                    <a:gd name="T22" fmla="*/ 83 w 207"/>
                    <a:gd name="T23" fmla="*/ 406 h 564"/>
                    <a:gd name="T24" fmla="*/ 106 w 207"/>
                    <a:gd name="T25" fmla="*/ 446 h 564"/>
                    <a:gd name="T26" fmla="*/ 132 w 207"/>
                    <a:gd name="T27" fmla="*/ 483 h 564"/>
                    <a:gd name="T28" fmla="*/ 157 w 207"/>
                    <a:gd name="T29" fmla="*/ 516 h 564"/>
                    <a:gd name="T30" fmla="*/ 182 w 207"/>
                    <a:gd name="T31" fmla="*/ 544 h 564"/>
                    <a:gd name="T32" fmla="*/ 207 w 207"/>
                    <a:gd name="T33" fmla="*/ 564 h 564"/>
                    <a:gd name="T34" fmla="*/ 160 w 207"/>
                    <a:gd name="T35" fmla="*/ 501 h 564"/>
                    <a:gd name="T36" fmla="*/ 127 w 207"/>
                    <a:gd name="T37" fmla="*/ 448 h 564"/>
                    <a:gd name="T38" fmla="*/ 103 w 207"/>
                    <a:gd name="T39" fmla="*/ 405 h 564"/>
                    <a:gd name="T40" fmla="*/ 87 w 207"/>
                    <a:gd name="T41" fmla="*/ 368 h 564"/>
                    <a:gd name="T42" fmla="*/ 75 w 207"/>
                    <a:gd name="T43" fmla="*/ 337 h 564"/>
                    <a:gd name="T44" fmla="*/ 68 w 207"/>
                    <a:gd name="T45" fmla="*/ 309 h 564"/>
                    <a:gd name="T46" fmla="*/ 63 w 207"/>
                    <a:gd name="T47" fmla="*/ 285 h 564"/>
                    <a:gd name="T48" fmla="*/ 56 w 207"/>
                    <a:gd name="T49" fmla="*/ 261 h 564"/>
                    <a:gd name="T50" fmla="*/ 44 w 207"/>
                    <a:gd name="T51" fmla="*/ 205 h 564"/>
                    <a:gd name="T52" fmla="*/ 41 w 207"/>
                    <a:gd name="T53" fmla="*/ 140 h 564"/>
                    <a:gd name="T54" fmla="*/ 43 w 207"/>
                    <a:gd name="T55" fmla="*/ 68 h 564"/>
                    <a:gd name="T56" fmla="*/ 50 w 207"/>
                    <a:gd name="T57" fmla="*/ 0 h 564"/>
                    <a:gd name="T58" fmla="*/ 12 w 207"/>
                    <a:gd name="T59" fmla="*/ 44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56401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>
                    <a:gd name="T0" fmla="*/ 0 w 47"/>
                    <a:gd name="T1" fmla="*/ 19 h 232"/>
                    <a:gd name="T2" fmla="*/ 14 w 47"/>
                    <a:gd name="T3" fmla="*/ 55 h 232"/>
                    <a:gd name="T4" fmla="*/ 22 w 47"/>
                    <a:gd name="T5" fmla="*/ 101 h 232"/>
                    <a:gd name="T6" fmla="*/ 24 w 47"/>
                    <a:gd name="T7" fmla="*/ 159 h 232"/>
                    <a:gd name="T8" fmla="*/ 19 w 47"/>
                    <a:gd name="T9" fmla="*/ 232 h 232"/>
                    <a:gd name="T10" fmla="*/ 45 w 47"/>
                    <a:gd name="T11" fmla="*/ 217 h 232"/>
                    <a:gd name="T12" fmla="*/ 47 w 47"/>
                    <a:gd name="T13" fmla="*/ 178 h 232"/>
                    <a:gd name="T14" fmla="*/ 47 w 47"/>
                    <a:gd name="T15" fmla="*/ 140 h 232"/>
                    <a:gd name="T16" fmla="*/ 45 w 47"/>
                    <a:gd name="T17" fmla="*/ 103 h 232"/>
                    <a:gd name="T18" fmla="*/ 41 w 47"/>
                    <a:gd name="T19" fmla="*/ 71 h 232"/>
                    <a:gd name="T20" fmla="*/ 36 w 47"/>
                    <a:gd name="T21" fmla="*/ 52 h 232"/>
                    <a:gd name="T22" fmla="*/ 29 w 47"/>
                    <a:gd name="T23" fmla="*/ 34 h 232"/>
                    <a:gd name="T24" fmla="*/ 22 w 47"/>
                    <a:gd name="T25" fmla="*/ 17 h 232"/>
                    <a:gd name="T26" fmla="*/ 13 w 47"/>
                    <a:gd name="T27" fmla="*/ 0 h 232"/>
                    <a:gd name="T28" fmla="*/ 0 w 47"/>
                    <a:gd name="T29" fmla="*/ 19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56402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98" y="1721"/>
                  <a:ext cx="60" cy="27"/>
                </a:xfrm>
                <a:custGeom>
                  <a:avLst/>
                  <a:gdLst>
                    <a:gd name="T0" fmla="*/ 87 w 87"/>
                    <a:gd name="T1" fmla="*/ 22 h 40"/>
                    <a:gd name="T2" fmla="*/ 77 w 87"/>
                    <a:gd name="T3" fmla="*/ 17 h 40"/>
                    <a:gd name="T4" fmla="*/ 68 w 87"/>
                    <a:gd name="T5" fmla="*/ 12 h 40"/>
                    <a:gd name="T6" fmla="*/ 58 w 87"/>
                    <a:gd name="T7" fmla="*/ 7 h 40"/>
                    <a:gd name="T8" fmla="*/ 47 w 87"/>
                    <a:gd name="T9" fmla="*/ 5 h 40"/>
                    <a:gd name="T10" fmla="*/ 37 w 87"/>
                    <a:gd name="T11" fmla="*/ 3 h 40"/>
                    <a:gd name="T12" fmla="*/ 26 w 87"/>
                    <a:gd name="T13" fmla="*/ 2 h 40"/>
                    <a:gd name="T14" fmla="*/ 13 w 87"/>
                    <a:gd name="T15" fmla="*/ 0 h 40"/>
                    <a:gd name="T16" fmla="*/ 0 w 87"/>
                    <a:gd name="T17" fmla="*/ 2 h 40"/>
                    <a:gd name="T18" fmla="*/ 6 w 87"/>
                    <a:gd name="T19" fmla="*/ 6 h 40"/>
                    <a:gd name="T20" fmla="*/ 14 w 87"/>
                    <a:gd name="T21" fmla="*/ 10 h 40"/>
                    <a:gd name="T22" fmla="*/ 22 w 87"/>
                    <a:gd name="T23" fmla="*/ 14 h 40"/>
                    <a:gd name="T24" fmla="*/ 33 w 87"/>
                    <a:gd name="T25" fmla="*/ 18 h 40"/>
                    <a:gd name="T26" fmla="*/ 42 w 87"/>
                    <a:gd name="T27" fmla="*/ 22 h 40"/>
                    <a:gd name="T28" fmla="*/ 52 w 87"/>
                    <a:gd name="T29" fmla="*/ 27 h 40"/>
                    <a:gd name="T30" fmla="*/ 64 w 87"/>
                    <a:gd name="T31" fmla="*/ 33 h 40"/>
                    <a:gd name="T32" fmla="*/ 74 w 87"/>
                    <a:gd name="T33" fmla="*/ 40 h 40"/>
                    <a:gd name="T34" fmla="*/ 87 w 87"/>
                    <a:gd name="T35" fmla="*/ 2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2060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656404" name="Freeform 2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405" name="Freeform 2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406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061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656408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409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410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062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656412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>
                  <a:gd name="T0" fmla="*/ 83 w 83"/>
                  <a:gd name="T1" fmla="*/ 28 h 117"/>
                  <a:gd name="T2" fmla="*/ 27 w 83"/>
                  <a:gd name="T3" fmla="*/ 0 h 117"/>
                  <a:gd name="T4" fmla="*/ 0 w 83"/>
                  <a:gd name="T5" fmla="*/ 117 h 117"/>
                  <a:gd name="T6" fmla="*/ 83 w 83"/>
                  <a:gd name="T7" fmla="*/ 2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413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>
                  <a:gd name="T0" fmla="*/ 0 w 140"/>
                  <a:gd name="T1" fmla="*/ 98 h 98"/>
                  <a:gd name="T2" fmla="*/ 118 w 140"/>
                  <a:gd name="T3" fmla="*/ 0 h 98"/>
                  <a:gd name="T4" fmla="*/ 140 w 140"/>
                  <a:gd name="T5" fmla="*/ 49 h 98"/>
                  <a:gd name="T6" fmla="*/ 0 w 140"/>
                  <a:gd name="T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56414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>
                  <a:gd name="T0" fmla="*/ 0 w 145"/>
                  <a:gd name="T1" fmla="*/ 7 h 49"/>
                  <a:gd name="T2" fmla="*/ 145 w 145"/>
                  <a:gd name="T3" fmla="*/ 0 h 49"/>
                  <a:gd name="T4" fmla="*/ 131 w 145"/>
                  <a:gd name="T5" fmla="*/ 49 h 49"/>
                  <a:gd name="T6" fmla="*/ 0 w 145"/>
                  <a:gd name="T7" fmla="*/ 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56415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>
                <a:gd name="T0" fmla="*/ 1 w 699"/>
                <a:gd name="T1" fmla="*/ 392 h 756"/>
                <a:gd name="T2" fmla="*/ 3 w 699"/>
                <a:gd name="T3" fmla="*/ 252 h 756"/>
                <a:gd name="T4" fmla="*/ 21 w 699"/>
                <a:gd name="T5" fmla="*/ 210 h 756"/>
                <a:gd name="T6" fmla="*/ 29 w 699"/>
                <a:gd name="T7" fmla="*/ 182 h 756"/>
                <a:gd name="T8" fmla="*/ 39 w 699"/>
                <a:gd name="T9" fmla="*/ 154 h 756"/>
                <a:gd name="T10" fmla="*/ 51 w 699"/>
                <a:gd name="T11" fmla="*/ 138 h 756"/>
                <a:gd name="T12" fmla="*/ 111 w 699"/>
                <a:gd name="T13" fmla="*/ 74 h 756"/>
                <a:gd name="T14" fmla="*/ 169 w 699"/>
                <a:gd name="T15" fmla="*/ 30 h 756"/>
                <a:gd name="T16" fmla="*/ 225 w 699"/>
                <a:gd name="T17" fmla="*/ 10 h 756"/>
                <a:gd name="T18" fmla="*/ 249 w 699"/>
                <a:gd name="T19" fmla="*/ 4 h 756"/>
                <a:gd name="T20" fmla="*/ 265 w 699"/>
                <a:gd name="T21" fmla="*/ 0 h 756"/>
                <a:gd name="T22" fmla="*/ 357 w 699"/>
                <a:gd name="T23" fmla="*/ 2 h 756"/>
                <a:gd name="T24" fmla="*/ 385 w 699"/>
                <a:gd name="T25" fmla="*/ 6 h 756"/>
                <a:gd name="T26" fmla="*/ 489 w 699"/>
                <a:gd name="T27" fmla="*/ 40 h 756"/>
                <a:gd name="T28" fmla="*/ 619 w 699"/>
                <a:gd name="T29" fmla="*/ 128 h 756"/>
                <a:gd name="T30" fmla="*/ 653 w 699"/>
                <a:gd name="T31" fmla="*/ 178 h 756"/>
                <a:gd name="T32" fmla="*/ 693 w 699"/>
                <a:gd name="T33" fmla="*/ 322 h 756"/>
                <a:gd name="T34" fmla="*/ 687 w 699"/>
                <a:gd name="T35" fmla="*/ 434 h 756"/>
                <a:gd name="T36" fmla="*/ 665 w 699"/>
                <a:gd name="T37" fmla="*/ 538 h 756"/>
                <a:gd name="T38" fmla="*/ 639 w 699"/>
                <a:gd name="T39" fmla="*/ 564 h 756"/>
                <a:gd name="T40" fmla="*/ 631 w 699"/>
                <a:gd name="T41" fmla="*/ 580 h 756"/>
                <a:gd name="T42" fmla="*/ 607 w 699"/>
                <a:gd name="T43" fmla="*/ 588 h 756"/>
                <a:gd name="T44" fmla="*/ 473 w 699"/>
                <a:gd name="T45" fmla="*/ 664 h 756"/>
                <a:gd name="T46" fmla="*/ 449 w 699"/>
                <a:gd name="T47" fmla="*/ 678 h 756"/>
                <a:gd name="T48" fmla="*/ 405 w 699"/>
                <a:gd name="T49" fmla="*/ 684 h 756"/>
                <a:gd name="T50" fmla="*/ 375 w 699"/>
                <a:gd name="T51" fmla="*/ 690 h 756"/>
                <a:gd name="T52" fmla="*/ 267 w 699"/>
                <a:gd name="T53" fmla="*/ 684 h 756"/>
                <a:gd name="T54" fmla="*/ 259 w 699"/>
                <a:gd name="T55" fmla="*/ 722 h 756"/>
                <a:gd name="T56" fmla="*/ 241 w 699"/>
                <a:gd name="T57" fmla="*/ 756 h 756"/>
                <a:gd name="T58" fmla="*/ 185 w 699"/>
                <a:gd name="T59" fmla="*/ 728 h 756"/>
                <a:gd name="T60" fmla="*/ 163 w 699"/>
                <a:gd name="T61" fmla="*/ 720 h 756"/>
                <a:gd name="T62" fmla="*/ 151 w 699"/>
                <a:gd name="T63" fmla="*/ 716 h 756"/>
                <a:gd name="T64" fmla="*/ 195 w 699"/>
                <a:gd name="T65" fmla="*/ 674 h 756"/>
                <a:gd name="T66" fmla="*/ 211 w 699"/>
                <a:gd name="T67" fmla="*/ 644 h 756"/>
                <a:gd name="T68" fmla="*/ 209 w 699"/>
                <a:gd name="T69" fmla="*/ 626 h 756"/>
                <a:gd name="T70" fmla="*/ 195 w 699"/>
                <a:gd name="T71" fmla="*/ 620 h 756"/>
                <a:gd name="T72" fmla="*/ 165 w 699"/>
                <a:gd name="T73" fmla="*/ 596 h 756"/>
                <a:gd name="T74" fmla="*/ 99 w 699"/>
                <a:gd name="T75" fmla="*/ 534 h 756"/>
                <a:gd name="T76" fmla="*/ 61 w 699"/>
                <a:gd name="T77" fmla="*/ 506 h 756"/>
                <a:gd name="T78" fmla="*/ 23 w 699"/>
                <a:gd name="T79" fmla="*/ 470 h 756"/>
                <a:gd name="T80" fmla="*/ 7 w 699"/>
                <a:gd name="T81" fmla="*/ 434 h 756"/>
                <a:gd name="T82" fmla="*/ 5 w 699"/>
                <a:gd name="T83" fmla="*/ 396 h 756"/>
                <a:gd name="T84" fmla="*/ 1 w 699"/>
                <a:gd name="T85" fmla="*/ 392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16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17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18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>
                <a:gd name="T0" fmla="*/ 0 w 118"/>
                <a:gd name="T1" fmla="*/ 0 h 209"/>
                <a:gd name="T2" fmla="*/ 6 w 118"/>
                <a:gd name="T3" fmla="*/ 8 h 209"/>
                <a:gd name="T4" fmla="*/ 15 w 118"/>
                <a:gd name="T5" fmla="*/ 19 h 209"/>
                <a:gd name="T6" fmla="*/ 26 w 118"/>
                <a:gd name="T7" fmla="*/ 33 h 209"/>
                <a:gd name="T8" fmla="*/ 38 w 118"/>
                <a:gd name="T9" fmla="*/ 51 h 209"/>
                <a:gd name="T10" fmla="*/ 54 w 118"/>
                <a:gd name="T11" fmla="*/ 72 h 209"/>
                <a:gd name="T12" fmla="*/ 67 w 118"/>
                <a:gd name="T13" fmla="*/ 94 h 209"/>
                <a:gd name="T14" fmla="*/ 79 w 118"/>
                <a:gd name="T15" fmla="*/ 119 h 209"/>
                <a:gd name="T16" fmla="*/ 87 w 118"/>
                <a:gd name="T17" fmla="*/ 146 h 209"/>
                <a:gd name="T18" fmla="*/ 94 w 118"/>
                <a:gd name="T19" fmla="*/ 175 h 209"/>
                <a:gd name="T20" fmla="*/ 91 w 118"/>
                <a:gd name="T21" fmla="*/ 209 h 209"/>
                <a:gd name="T22" fmla="*/ 118 w 118"/>
                <a:gd name="T23" fmla="*/ 209 h 209"/>
                <a:gd name="T24" fmla="*/ 117 w 118"/>
                <a:gd name="T25" fmla="*/ 177 h 209"/>
                <a:gd name="T26" fmla="*/ 104 w 118"/>
                <a:gd name="T27" fmla="*/ 119 h 209"/>
                <a:gd name="T28" fmla="*/ 82 w 118"/>
                <a:gd name="T29" fmla="*/ 69 h 209"/>
                <a:gd name="T30" fmla="*/ 47 w 118"/>
                <a:gd name="T31" fmla="*/ 27 h 209"/>
                <a:gd name="T32" fmla="*/ 0 w 118"/>
                <a:gd name="T3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19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>
                <a:gd name="T0" fmla="*/ 103 w 130"/>
                <a:gd name="T1" fmla="*/ 0 h 128"/>
                <a:gd name="T2" fmla="*/ 130 w 130"/>
                <a:gd name="T3" fmla="*/ 128 h 128"/>
                <a:gd name="T4" fmla="*/ 125 w 130"/>
                <a:gd name="T5" fmla="*/ 126 h 128"/>
                <a:gd name="T6" fmla="*/ 111 w 130"/>
                <a:gd name="T7" fmla="*/ 121 h 128"/>
                <a:gd name="T8" fmla="*/ 92 w 130"/>
                <a:gd name="T9" fmla="*/ 111 h 128"/>
                <a:gd name="T10" fmla="*/ 68 w 130"/>
                <a:gd name="T11" fmla="*/ 103 h 128"/>
                <a:gd name="T12" fmla="*/ 41 w 130"/>
                <a:gd name="T13" fmla="*/ 94 h 128"/>
                <a:gd name="T14" fmla="*/ 19 w 130"/>
                <a:gd name="T15" fmla="*/ 90 h 128"/>
                <a:gd name="T16" fmla="*/ 0 w 130"/>
                <a:gd name="T17" fmla="*/ 93 h 128"/>
                <a:gd name="T18" fmla="*/ 0 w 130"/>
                <a:gd name="T19" fmla="*/ 72 h 128"/>
                <a:gd name="T20" fmla="*/ 12 w 130"/>
                <a:gd name="T21" fmla="*/ 70 h 128"/>
                <a:gd name="T22" fmla="*/ 24 w 130"/>
                <a:gd name="T23" fmla="*/ 66 h 128"/>
                <a:gd name="T24" fmla="*/ 38 w 130"/>
                <a:gd name="T25" fmla="*/ 66 h 128"/>
                <a:gd name="T26" fmla="*/ 51 w 130"/>
                <a:gd name="T27" fmla="*/ 67 h 128"/>
                <a:gd name="T28" fmla="*/ 65 w 130"/>
                <a:gd name="T29" fmla="*/ 70 h 128"/>
                <a:gd name="T30" fmla="*/ 78 w 130"/>
                <a:gd name="T31" fmla="*/ 78 h 128"/>
                <a:gd name="T32" fmla="*/ 81 w 130"/>
                <a:gd name="T33" fmla="*/ 74 h 128"/>
                <a:gd name="T34" fmla="*/ 81 w 130"/>
                <a:gd name="T35" fmla="*/ 58 h 128"/>
                <a:gd name="T36" fmla="*/ 82 w 130"/>
                <a:gd name="T37" fmla="*/ 37 h 128"/>
                <a:gd name="T38" fmla="*/ 82 w 130"/>
                <a:gd name="T39" fmla="*/ 29 h 128"/>
                <a:gd name="T40" fmla="*/ 80 w 130"/>
                <a:gd name="T41" fmla="*/ 29 h 128"/>
                <a:gd name="T42" fmla="*/ 77 w 130"/>
                <a:gd name="T43" fmla="*/ 27 h 128"/>
                <a:gd name="T44" fmla="*/ 76 w 130"/>
                <a:gd name="T45" fmla="*/ 22 h 128"/>
                <a:gd name="T46" fmla="*/ 75 w 130"/>
                <a:gd name="T47" fmla="*/ 19 h 128"/>
                <a:gd name="T48" fmla="*/ 76 w 130"/>
                <a:gd name="T49" fmla="*/ 15 h 128"/>
                <a:gd name="T50" fmla="*/ 79 w 130"/>
                <a:gd name="T51" fmla="*/ 10 h 128"/>
                <a:gd name="T52" fmla="*/ 89 w 130"/>
                <a:gd name="T53" fmla="*/ 6 h 128"/>
                <a:gd name="T54" fmla="*/ 103 w 130"/>
                <a:gd name="T5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20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>
                <a:gd name="T0" fmla="*/ 37 w 47"/>
                <a:gd name="T1" fmla="*/ 0 h 86"/>
                <a:gd name="T2" fmla="*/ 15 w 47"/>
                <a:gd name="T3" fmla="*/ 37 h 86"/>
                <a:gd name="T4" fmla="*/ 0 w 47"/>
                <a:gd name="T5" fmla="*/ 59 h 86"/>
                <a:gd name="T6" fmla="*/ 0 w 47"/>
                <a:gd name="T7" fmla="*/ 86 h 86"/>
                <a:gd name="T8" fmla="*/ 8 w 47"/>
                <a:gd name="T9" fmla="*/ 82 h 86"/>
                <a:gd name="T10" fmla="*/ 20 w 47"/>
                <a:gd name="T11" fmla="*/ 73 h 86"/>
                <a:gd name="T12" fmla="*/ 33 w 47"/>
                <a:gd name="T13" fmla="*/ 63 h 86"/>
                <a:gd name="T14" fmla="*/ 42 w 47"/>
                <a:gd name="T15" fmla="*/ 51 h 86"/>
                <a:gd name="T16" fmla="*/ 47 w 47"/>
                <a:gd name="T17" fmla="*/ 36 h 86"/>
                <a:gd name="T18" fmla="*/ 46 w 47"/>
                <a:gd name="T19" fmla="*/ 19 h 86"/>
                <a:gd name="T20" fmla="*/ 37 w 47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21" name="Freeform 37"/>
            <p:cNvSpPr>
              <a:spLocks/>
            </p:cNvSpPr>
            <p:nvPr/>
          </p:nvSpPr>
          <p:spPr bwMode="ltGray">
            <a:xfrm>
              <a:off x="0" y="3239"/>
              <a:ext cx="501" cy="740"/>
            </a:xfrm>
            <a:custGeom>
              <a:avLst/>
              <a:gdLst>
                <a:gd name="T0" fmla="*/ 0 w 497"/>
                <a:gd name="T1" fmla="*/ 13 h 740"/>
                <a:gd name="T2" fmla="*/ 41 w 497"/>
                <a:gd name="T3" fmla="*/ 4 h 740"/>
                <a:gd name="T4" fmla="*/ 101 w 497"/>
                <a:gd name="T5" fmla="*/ 0 h 740"/>
                <a:gd name="T6" fmla="*/ 170 w 497"/>
                <a:gd name="T7" fmla="*/ 4 h 740"/>
                <a:gd name="T8" fmla="*/ 248 w 497"/>
                <a:gd name="T9" fmla="*/ 21 h 740"/>
                <a:gd name="T10" fmla="*/ 323 w 497"/>
                <a:gd name="T11" fmla="*/ 50 h 740"/>
                <a:gd name="T12" fmla="*/ 382 w 497"/>
                <a:gd name="T13" fmla="*/ 90 h 740"/>
                <a:gd name="T14" fmla="*/ 428 w 497"/>
                <a:gd name="T15" fmla="*/ 141 h 740"/>
                <a:gd name="T16" fmla="*/ 463 w 497"/>
                <a:gd name="T17" fmla="*/ 199 h 740"/>
                <a:gd name="T18" fmla="*/ 485 w 497"/>
                <a:gd name="T19" fmla="*/ 262 h 740"/>
                <a:gd name="T20" fmla="*/ 496 w 497"/>
                <a:gd name="T21" fmla="*/ 327 h 740"/>
                <a:gd name="T22" fmla="*/ 497 w 497"/>
                <a:gd name="T23" fmla="*/ 396 h 740"/>
                <a:gd name="T24" fmla="*/ 487 w 497"/>
                <a:gd name="T25" fmla="*/ 462 h 740"/>
                <a:gd name="T26" fmla="*/ 470 w 497"/>
                <a:gd name="T27" fmla="*/ 527 h 740"/>
                <a:gd name="T28" fmla="*/ 443 w 497"/>
                <a:gd name="T29" fmla="*/ 586 h 740"/>
                <a:gd name="T30" fmla="*/ 406 w 497"/>
                <a:gd name="T31" fmla="*/ 639 h 740"/>
                <a:gd name="T32" fmla="*/ 364 w 497"/>
                <a:gd name="T33" fmla="*/ 683 h 740"/>
                <a:gd name="T34" fmla="*/ 315 w 497"/>
                <a:gd name="T35" fmla="*/ 715 h 740"/>
                <a:gd name="T36" fmla="*/ 259 w 497"/>
                <a:gd name="T37" fmla="*/ 736 h 740"/>
                <a:gd name="T38" fmla="*/ 198 w 497"/>
                <a:gd name="T39" fmla="*/ 740 h 740"/>
                <a:gd name="T40" fmla="*/ 131 w 497"/>
                <a:gd name="T41" fmla="*/ 727 h 740"/>
                <a:gd name="T42" fmla="*/ 167 w 497"/>
                <a:gd name="T43" fmla="*/ 728 h 740"/>
                <a:gd name="T44" fmla="*/ 204 w 497"/>
                <a:gd name="T45" fmla="*/ 718 h 740"/>
                <a:gd name="T46" fmla="*/ 238 w 497"/>
                <a:gd name="T47" fmla="*/ 700 h 740"/>
                <a:gd name="T48" fmla="*/ 272 w 497"/>
                <a:gd name="T49" fmla="*/ 670 h 740"/>
                <a:gd name="T50" fmla="*/ 304 w 497"/>
                <a:gd name="T51" fmla="*/ 635 h 740"/>
                <a:gd name="T52" fmla="*/ 333 w 497"/>
                <a:gd name="T53" fmla="*/ 594 h 740"/>
                <a:gd name="T54" fmla="*/ 358 w 497"/>
                <a:gd name="T55" fmla="*/ 549 h 740"/>
                <a:gd name="T56" fmla="*/ 381 w 497"/>
                <a:gd name="T57" fmla="*/ 500 h 740"/>
                <a:gd name="T58" fmla="*/ 396 w 497"/>
                <a:gd name="T59" fmla="*/ 449 h 740"/>
                <a:gd name="T60" fmla="*/ 408 w 497"/>
                <a:gd name="T61" fmla="*/ 397 h 740"/>
                <a:gd name="T62" fmla="*/ 414 w 497"/>
                <a:gd name="T63" fmla="*/ 346 h 740"/>
                <a:gd name="T64" fmla="*/ 412 w 497"/>
                <a:gd name="T65" fmla="*/ 296 h 740"/>
                <a:gd name="T66" fmla="*/ 402 w 497"/>
                <a:gd name="T67" fmla="*/ 251 h 740"/>
                <a:gd name="T68" fmla="*/ 384 w 497"/>
                <a:gd name="T69" fmla="*/ 208 h 740"/>
                <a:gd name="T70" fmla="*/ 357 w 497"/>
                <a:gd name="T71" fmla="*/ 172 h 740"/>
                <a:gd name="T72" fmla="*/ 320 w 497"/>
                <a:gd name="T73" fmla="*/ 142 h 740"/>
                <a:gd name="T74" fmla="*/ 260 w 497"/>
                <a:gd name="T75" fmla="*/ 107 h 740"/>
                <a:gd name="T76" fmla="*/ 203 w 497"/>
                <a:gd name="T77" fmla="*/ 82 h 740"/>
                <a:gd name="T78" fmla="*/ 154 w 497"/>
                <a:gd name="T79" fmla="*/ 65 h 740"/>
                <a:gd name="T80" fmla="*/ 108 w 497"/>
                <a:gd name="T81" fmla="*/ 56 h 740"/>
                <a:gd name="T82" fmla="*/ 68 w 497"/>
                <a:gd name="T83" fmla="*/ 55 h 740"/>
                <a:gd name="T84" fmla="*/ 32 w 497"/>
                <a:gd name="T85" fmla="*/ 61 h 740"/>
                <a:gd name="T86" fmla="*/ 0 w 497"/>
                <a:gd name="T87" fmla="*/ 70 h 740"/>
                <a:gd name="T88" fmla="*/ 0 w 497"/>
                <a:gd name="T89" fmla="*/ 13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22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>
                <a:gd name="T0" fmla="*/ 0 w 257"/>
                <a:gd name="T1" fmla="*/ 0 h 237"/>
                <a:gd name="T2" fmla="*/ 0 w 257"/>
                <a:gd name="T3" fmla="*/ 25 h 237"/>
                <a:gd name="T4" fmla="*/ 3 w 257"/>
                <a:gd name="T5" fmla="*/ 50 h 237"/>
                <a:gd name="T6" fmla="*/ 6 w 257"/>
                <a:gd name="T7" fmla="*/ 75 h 237"/>
                <a:gd name="T8" fmla="*/ 11 w 257"/>
                <a:gd name="T9" fmla="*/ 98 h 237"/>
                <a:gd name="T10" fmla="*/ 18 w 257"/>
                <a:gd name="T11" fmla="*/ 119 h 237"/>
                <a:gd name="T12" fmla="*/ 27 w 257"/>
                <a:gd name="T13" fmla="*/ 141 h 237"/>
                <a:gd name="T14" fmla="*/ 38 w 257"/>
                <a:gd name="T15" fmla="*/ 161 h 237"/>
                <a:gd name="T16" fmla="*/ 51 w 257"/>
                <a:gd name="T17" fmla="*/ 178 h 237"/>
                <a:gd name="T18" fmla="*/ 67 w 257"/>
                <a:gd name="T19" fmla="*/ 194 h 237"/>
                <a:gd name="T20" fmla="*/ 86 w 257"/>
                <a:gd name="T21" fmla="*/ 208 h 237"/>
                <a:gd name="T22" fmla="*/ 106 w 257"/>
                <a:gd name="T23" fmla="*/ 219 h 237"/>
                <a:gd name="T24" fmla="*/ 131 w 257"/>
                <a:gd name="T25" fmla="*/ 228 h 237"/>
                <a:gd name="T26" fmla="*/ 158 w 257"/>
                <a:gd name="T27" fmla="*/ 234 h 237"/>
                <a:gd name="T28" fmla="*/ 188 w 257"/>
                <a:gd name="T29" fmla="*/ 237 h 237"/>
                <a:gd name="T30" fmla="*/ 220 w 257"/>
                <a:gd name="T31" fmla="*/ 236 h 237"/>
                <a:gd name="T32" fmla="*/ 257 w 257"/>
                <a:gd name="T33" fmla="*/ 232 h 237"/>
                <a:gd name="T34" fmla="*/ 224 w 257"/>
                <a:gd name="T35" fmla="*/ 227 h 237"/>
                <a:gd name="T36" fmla="*/ 195 w 257"/>
                <a:gd name="T37" fmla="*/ 220 h 237"/>
                <a:gd name="T38" fmla="*/ 170 w 257"/>
                <a:gd name="T39" fmla="*/ 212 h 237"/>
                <a:gd name="T40" fmla="*/ 148 w 257"/>
                <a:gd name="T41" fmla="*/ 204 h 237"/>
                <a:gd name="T42" fmla="*/ 128 w 257"/>
                <a:gd name="T43" fmla="*/ 193 h 237"/>
                <a:gd name="T44" fmla="*/ 112 w 257"/>
                <a:gd name="T45" fmla="*/ 182 h 237"/>
                <a:gd name="T46" fmla="*/ 97 w 257"/>
                <a:gd name="T47" fmla="*/ 169 h 237"/>
                <a:gd name="T48" fmla="*/ 84 w 257"/>
                <a:gd name="T49" fmla="*/ 155 h 237"/>
                <a:gd name="T50" fmla="*/ 72 w 257"/>
                <a:gd name="T51" fmla="*/ 141 h 237"/>
                <a:gd name="T52" fmla="*/ 61 w 257"/>
                <a:gd name="T53" fmla="*/ 125 h 237"/>
                <a:gd name="T54" fmla="*/ 52 w 257"/>
                <a:gd name="T55" fmla="*/ 107 h 237"/>
                <a:gd name="T56" fmla="*/ 43 w 257"/>
                <a:gd name="T57" fmla="*/ 88 h 237"/>
                <a:gd name="T58" fmla="*/ 33 w 257"/>
                <a:gd name="T59" fmla="*/ 69 h 237"/>
                <a:gd name="T60" fmla="*/ 23 w 257"/>
                <a:gd name="T61" fmla="*/ 47 h 237"/>
                <a:gd name="T62" fmla="*/ 12 w 257"/>
                <a:gd name="T63" fmla="*/ 24 h 237"/>
                <a:gd name="T64" fmla="*/ 0 w 257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23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>
                <a:gd name="T0" fmla="*/ 77 w 124"/>
                <a:gd name="T1" fmla="*/ 0 h 110"/>
                <a:gd name="T2" fmla="*/ 124 w 124"/>
                <a:gd name="T3" fmla="*/ 108 h 110"/>
                <a:gd name="T4" fmla="*/ 120 w 124"/>
                <a:gd name="T5" fmla="*/ 107 h 110"/>
                <a:gd name="T6" fmla="*/ 107 w 124"/>
                <a:gd name="T7" fmla="*/ 105 h 110"/>
                <a:gd name="T8" fmla="*/ 89 w 124"/>
                <a:gd name="T9" fmla="*/ 101 h 110"/>
                <a:gd name="T10" fmla="*/ 68 w 124"/>
                <a:gd name="T11" fmla="*/ 99 h 110"/>
                <a:gd name="T12" fmla="*/ 45 w 124"/>
                <a:gd name="T13" fmla="*/ 97 h 110"/>
                <a:gd name="T14" fmla="*/ 25 w 124"/>
                <a:gd name="T15" fmla="*/ 98 h 110"/>
                <a:gd name="T16" fmla="*/ 9 w 124"/>
                <a:gd name="T17" fmla="*/ 102 h 110"/>
                <a:gd name="T18" fmla="*/ 0 w 124"/>
                <a:gd name="T19" fmla="*/ 110 h 110"/>
                <a:gd name="T20" fmla="*/ 4 w 124"/>
                <a:gd name="T21" fmla="*/ 98 h 110"/>
                <a:gd name="T22" fmla="*/ 8 w 124"/>
                <a:gd name="T23" fmla="*/ 89 h 110"/>
                <a:gd name="T24" fmla="*/ 16 w 124"/>
                <a:gd name="T25" fmla="*/ 82 h 110"/>
                <a:gd name="T26" fmla="*/ 25 w 124"/>
                <a:gd name="T27" fmla="*/ 76 h 110"/>
                <a:gd name="T28" fmla="*/ 36 w 124"/>
                <a:gd name="T29" fmla="*/ 72 h 110"/>
                <a:gd name="T30" fmla="*/ 47 w 124"/>
                <a:gd name="T31" fmla="*/ 71 h 110"/>
                <a:gd name="T32" fmla="*/ 59 w 124"/>
                <a:gd name="T33" fmla="*/ 71 h 110"/>
                <a:gd name="T34" fmla="*/ 72 w 124"/>
                <a:gd name="T35" fmla="*/ 74 h 110"/>
                <a:gd name="T36" fmla="*/ 73 w 124"/>
                <a:gd name="T37" fmla="*/ 71 h 110"/>
                <a:gd name="T38" fmla="*/ 70 w 124"/>
                <a:gd name="T39" fmla="*/ 56 h 110"/>
                <a:gd name="T40" fmla="*/ 67 w 124"/>
                <a:gd name="T41" fmla="*/ 38 h 110"/>
                <a:gd name="T42" fmla="*/ 65 w 124"/>
                <a:gd name="T43" fmla="*/ 30 h 110"/>
                <a:gd name="T44" fmla="*/ 63 w 124"/>
                <a:gd name="T45" fmla="*/ 30 h 110"/>
                <a:gd name="T46" fmla="*/ 61 w 124"/>
                <a:gd name="T47" fmla="*/ 29 h 110"/>
                <a:gd name="T48" fmla="*/ 59 w 124"/>
                <a:gd name="T49" fmla="*/ 26 h 110"/>
                <a:gd name="T50" fmla="*/ 57 w 124"/>
                <a:gd name="T51" fmla="*/ 23 h 110"/>
                <a:gd name="T52" fmla="*/ 57 w 124"/>
                <a:gd name="T53" fmla="*/ 19 h 110"/>
                <a:gd name="T54" fmla="*/ 59 w 124"/>
                <a:gd name="T55" fmla="*/ 14 h 110"/>
                <a:gd name="T56" fmla="*/ 66 w 124"/>
                <a:gd name="T57" fmla="*/ 8 h 110"/>
                <a:gd name="T58" fmla="*/ 77 w 124"/>
                <a:gd name="T5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24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>
                <a:gd name="T0" fmla="*/ 0 w 109"/>
                <a:gd name="T1" fmla="*/ 0 h 156"/>
                <a:gd name="T2" fmla="*/ 5 w 109"/>
                <a:gd name="T3" fmla="*/ 1 h 156"/>
                <a:gd name="T4" fmla="*/ 18 w 109"/>
                <a:gd name="T5" fmla="*/ 5 h 156"/>
                <a:gd name="T6" fmla="*/ 37 w 109"/>
                <a:gd name="T7" fmla="*/ 12 h 156"/>
                <a:gd name="T8" fmla="*/ 58 w 109"/>
                <a:gd name="T9" fmla="*/ 24 h 156"/>
                <a:gd name="T10" fmla="*/ 78 w 109"/>
                <a:gd name="T11" fmla="*/ 44 h 156"/>
                <a:gd name="T12" fmla="*/ 96 w 109"/>
                <a:gd name="T13" fmla="*/ 71 h 156"/>
                <a:gd name="T14" fmla="*/ 107 w 109"/>
                <a:gd name="T15" fmla="*/ 108 h 156"/>
                <a:gd name="T16" fmla="*/ 109 w 109"/>
                <a:gd name="T17" fmla="*/ 156 h 156"/>
                <a:gd name="T18" fmla="*/ 105 w 109"/>
                <a:gd name="T19" fmla="*/ 156 h 156"/>
                <a:gd name="T20" fmla="*/ 99 w 109"/>
                <a:gd name="T21" fmla="*/ 156 h 156"/>
                <a:gd name="T22" fmla="*/ 93 w 109"/>
                <a:gd name="T23" fmla="*/ 156 h 156"/>
                <a:gd name="T24" fmla="*/ 87 w 109"/>
                <a:gd name="T25" fmla="*/ 154 h 156"/>
                <a:gd name="T26" fmla="*/ 81 w 109"/>
                <a:gd name="T27" fmla="*/ 153 h 156"/>
                <a:gd name="T28" fmla="*/ 74 w 109"/>
                <a:gd name="T29" fmla="*/ 150 h 156"/>
                <a:gd name="T30" fmla="*/ 66 w 109"/>
                <a:gd name="T31" fmla="*/ 145 h 156"/>
                <a:gd name="T32" fmla="*/ 58 w 109"/>
                <a:gd name="T33" fmla="*/ 139 h 156"/>
                <a:gd name="T34" fmla="*/ 53 w 109"/>
                <a:gd name="T35" fmla="*/ 126 h 156"/>
                <a:gd name="T36" fmla="*/ 53 w 109"/>
                <a:gd name="T37" fmla="*/ 111 h 156"/>
                <a:gd name="T38" fmla="*/ 56 w 109"/>
                <a:gd name="T39" fmla="*/ 96 h 156"/>
                <a:gd name="T40" fmla="*/ 59 w 109"/>
                <a:gd name="T41" fmla="*/ 80 h 156"/>
                <a:gd name="T42" fmla="*/ 56 w 109"/>
                <a:gd name="T43" fmla="*/ 62 h 156"/>
                <a:gd name="T44" fmla="*/ 48 w 109"/>
                <a:gd name="T45" fmla="*/ 43 h 156"/>
                <a:gd name="T46" fmla="*/ 31 w 109"/>
                <a:gd name="T47" fmla="*/ 23 h 156"/>
                <a:gd name="T48" fmla="*/ 0 w 109"/>
                <a:gd name="T4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25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>
                <a:gd name="T0" fmla="*/ 31 w 46"/>
                <a:gd name="T1" fmla="*/ 0 h 94"/>
                <a:gd name="T2" fmla="*/ 20 w 46"/>
                <a:gd name="T3" fmla="*/ 38 h 94"/>
                <a:gd name="T4" fmla="*/ 15 w 46"/>
                <a:gd name="T5" fmla="*/ 62 h 94"/>
                <a:gd name="T6" fmla="*/ 11 w 46"/>
                <a:gd name="T7" fmla="*/ 79 h 94"/>
                <a:gd name="T8" fmla="*/ 0 w 46"/>
                <a:gd name="T9" fmla="*/ 94 h 94"/>
                <a:gd name="T10" fmla="*/ 12 w 46"/>
                <a:gd name="T11" fmla="*/ 88 h 94"/>
                <a:gd name="T12" fmla="*/ 23 w 46"/>
                <a:gd name="T13" fmla="*/ 80 h 94"/>
                <a:gd name="T14" fmla="*/ 32 w 46"/>
                <a:gd name="T15" fmla="*/ 69 h 94"/>
                <a:gd name="T16" fmla="*/ 40 w 46"/>
                <a:gd name="T17" fmla="*/ 57 h 94"/>
                <a:gd name="T18" fmla="*/ 45 w 46"/>
                <a:gd name="T19" fmla="*/ 44 h 94"/>
                <a:gd name="T20" fmla="*/ 46 w 46"/>
                <a:gd name="T21" fmla="*/ 30 h 94"/>
                <a:gd name="T22" fmla="*/ 42 w 46"/>
                <a:gd name="T23" fmla="*/ 15 h 94"/>
                <a:gd name="T24" fmla="*/ 31 w 46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26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>
                <a:gd name="T0" fmla="*/ 0 w 54"/>
                <a:gd name="T1" fmla="*/ 0 h 40"/>
                <a:gd name="T2" fmla="*/ 1 w 54"/>
                <a:gd name="T3" fmla="*/ 1 h 40"/>
                <a:gd name="T4" fmla="*/ 6 w 54"/>
                <a:gd name="T5" fmla="*/ 3 h 40"/>
                <a:gd name="T6" fmla="*/ 13 w 54"/>
                <a:gd name="T7" fmla="*/ 8 h 40"/>
                <a:gd name="T8" fmla="*/ 21 w 54"/>
                <a:gd name="T9" fmla="*/ 12 h 40"/>
                <a:gd name="T10" fmla="*/ 29 w 54"/>
                <a:gd name="T11" fmla="*/ 15 h 40"/>
                <a:gd name="T12" fmla="*/ 38 w 54"/>
                <a:gd name="T13" fmla="*/ 17 h 40"/>
                <a:gd name="T14" fmla="*/ 46 w 54"/>
                <a:gd name="T15" fmla="*/ 18 h 40"/>
                <a:gd name="T16" fmla="*/ 54 w 54"/>
                <a:gd name="T17" fmla="*/ 16 h 40"/>
                <a:gd name="T18" fmla="*/ 53 w 54"/>
                <a:gd name="T19" fmla="*/ 25 h 40"/>
                <a:gd name="T20" fmla="*/ 50 w 54"/>
                <a:gd name="T21" fmla="*/ 33 h 40"/>
                <a:gd name="T22" fmla="*/ 44 w 54"/>
                <a:gd name="T23" fmla="*/ 38 h 40"/>
                <a:gd name="T24" fmla="*/ 37 w 54"/>
                <a:gd name="T25" fmla="*/ 40 h 40"/>
                <a:gd name="T26" fmla="*/ 28 w 54"/>
                <a:gd name="T27" fmla="*/ 39 h 40"/>
                <a:gd name="T28" fmla="*/ 19 w 54"/>
                <a:gd name="T29" fmla="*/ 32 h 40"/>
                <a:gd name="T30" fmla="*/ 10 w 54"/>
                <a:gd name="T31" fmla="*/ 20 h 40"/>
                <a:gd name="T32" fmla="*/ 0 w 54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27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>
                <a:gd name="T0" fmla="*/ 264 w 360"/>
                <a:gd name="T1" fmla="*/ 0 h 650"/>
                <a:gd name="T2" fmla="*/ 269 w 360"/>
                <a:gd name="T3" fmla="*/ 9 h 650"/>
                <a:gd name="T4" fmla="*/ 277 w 360"/>
                <a:gd name="T5" fmla="*/ 22 h 650"/>
                <a:gd name="T6" fmla="*/ 286 w 360"/>
                <a:gd name="T7" fmla="*/ 39 h 650"/>
                <a:gd name="T8" fmla="*/ 297 w 360"/>
                <a:gd name="T9" fmla="*/ 58 h 650"/>
                <a:gd name="T10" fmla="*/ 309 w 360"/>
                <a:gd name="T11" fmla="*/ 83 h 650"/>
                <a:gd name="T12" fmla="*/ 319 w 360"/>
                <a:gd name="T13" fmla="*/ 108 h 650"/>
                <a:gd name="T14" fmla="*/ 329 w 360"/>
                <a:gd name="T15" fmla="*/ 136 h 650"/>
                <a:gd name="T16" fmla="*/ 333 w 360"/>
                <a:gd name="T17" fmla="*/ 163 h 650"/>
                <a:gd name="T18" fmla="*/ 336 w 360"/>
                <a:gd name="T19" fmla="*/ 193 h 650"/>
                <a:gd name="T20" fmla="*/ 332 w 360"/>
                <a:gd name="T21" fmla="*/ 223 h 650"/>
                <a:gd name="T22" fmla="*/ 323 w 360"/>
                <a:gd name="T23" fmla="*/ 255 h 650"/>
                <a:gd name="T24" fmla="*/ 310 w 360"/>
                <a:gd name="T25" fmla="*/ 285 h 650"/>
                <a:gd name="T26" fmla="*/ 287 w 360"/>
                <a:gd name="T27" fmla="*/ 315 h 650"/>
                <a:gd name="T28" fmla="*/ 257 w 360"/>
                <a:gd name="T29" fmla="*/ 343 h 650"/>
                <a:gd name="T30" fmla="*/ 218 w 360"/>
                <a:gd name="T31" fmla="*/ 370 h 650"/>
                <a:gd name="T32" fmla="*/ 167 w 360"/>
                <a:gd name="T33" fmla="*/ 396 h 650"/>
                <a:gd name="T34" fmla="*/ 111 w 360"/>
                <a:gd name="T35" fmla="*/ 425 h 650"/>
                <a:gd name="T36" fmla="*/ 69 w 360"/>
                <a:gd name="T37" fmla="*/ 457 h 650"/>
                <a:gd name="T38" fmla="*/ 35 w 360"/>
                <a:gd name="T39" fmla="*/ 490 h 650"/>
                <a:gd name="T40" fmla="*/ 12 w 360"/>
                <a:gd name="T41" fmla="*/ 526 h 650"/>
                <a:gd name="T42" fmla="*/ 0 w 360"/>
                <a:gd name="T43" fmla="*/ 553 h 650"/>
                <a:gd name="T44" fmla="*/ 0 w 360"/>
                <a:gd name="T45" fmla="*/ 650 h 650"/>
                <a:gd name="T46" fmla="*/ 6 w 360"/>
                <a:gd name="T47" fmla="*/ 628 h 650"/>
                <a:gd name="T48" fmla="*/ 19 w 360"/>
                <a:gd name="T49" fmla="*/ 594 h 650"/>
                <a:gd name="T50" fmla="*/ 43 w 360"/>
                <a:gd name="T51" fmla="*/ 551 h 650"/>
                <a:gd name="T52" fmla="*/ 76 w 360"/>
                <a:gd name="T53" fmla="*/ 503 h 650"/>
                <a:gd name="T54" fmla="*/ 125 w 360"/>
                <a:gd name="T55" fmla="*/ 454 h 650"/>
                <a:gd name="T56" fmla="*/ 190 w 360"/>
                <a:gd name="T57" fmla="*/ 408 h 650"/>
                <a:gd name="T58" fmla="*/ 275 w 360"/>
                <a:gd name="T59" fmla="*/ 365 h 650"/>
                <a:gd name="T60" fmla="*/ 308 w 360"/>
                <a:gd name="T61" fmla="*/ 342 h 650"/>
                <a:gd name="T62" fmla="*/ 335 w 360"/>
                <a:gd name="T63" fmla="*/ 305 h 650"/>
                <a:gd name="T64" fmla="*/ 352 w 360"/>
                <a:gd name="T65" fmla="*/ 255 h 650"/>
                <a:gd name="T66" fmla="*/ 360 w 360"/>
                <a:gd name="T67" fmla="*/ 201 h 650"/>
                <a:gd name="T68" fmla="*/ 356 w 360"/>
                <a:gd name="T69" fmla="*/ 144 h 650"/>
                <a:gd name="T70" fmla="*/ 341 w 360"/>
                <a:gd name="T71" fmla="*/ 88 h 650"/>
                <a:gd name="T72" fmla="*/ 311 w 360"/>
                <a:gd name="T73" fmla="*/ 39 h 650"/>
                <a:gd name="T74" fmla="*/ 264 w 360"/>
                <a:gd name="T75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6428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>
                <a:gd name="T0" fmla="*/ 16 w 596"/>
                <a:gd name="T1" fmla="*/ 370 h 666"/>
                <a:gd name="T2" fmla="*/ 6 w 596"/>
                <a:gd name="T3" fmla="*/ 341 h 666"/>
                <a:gd name="T4" fmla="*/ 0 w 596"/>
                <a:gd name="T5" fmla="*/ 289 h 666"/>
                <a:gd name="T6" fmla="*/ 4 w 596"/>
                <a:gd name="T7" fmla="*/ 222 h 666"/>
                <a:gd name="T8" fmla="*/ 25 w 596"/>
                <a:gd name="T9" fmla="*/ 151 h 666"/>
                <a:gd name="T10" fmla="*/ 69 w 596"/>
                <a:gd name="T11" fmla="*/ 84 h 666"/>
                <a:gd name="T12" fmla="*/ 142 w 596"/>
                <a:gd name="T13" fmla="*/ 31 h 666"/>
                <a:gd name="T14" fmla="*/ 247 w 596"/>
                <a:gd name="T15" fmla="*/ 2 h 666"/>
                <a:gd name="T16" fmla="*/ 380 w 596"/>
                <a:gd name="T17" fmla="*/ 9 h 666"/>
                <a:gd name="T18" fmla="*/ 484 w 596"/>
                <a:gd name="T19" fmla="*/ 68 h 666"/>
                <a:gd name="T20" fmla="*/ 554 w 596"/>
                <a:gd name="T21" fmla="*/ 165 h 666"/>
                <a:gd name="T22" fmla="*/ 591 w 596"/>
                <a:gd name="T23" fmla="*/ 284 h 666"/>
                <a:gd name="T24" fmla="*/ 595 w 596"/>
                <a:gd name="T25" fmla="*/ 409 h 666"/>
                <a:gd name="T26" fmla="*/ 566 w 596"/>
                <a:gd name="T27" fmla="*/ 525 h 666"/>
                <a:gd name="T28" fmla="*/ 507 w 596"/>
                <a:gd name="T29" fmla="*/ 615 h 666"/>
                <a:gd name="T30" fmla="*/ 417 w 596"/>
                <a:gd name="T31" fmla="*/ 663 h 666"/>
                <a:gd name="T32" fmla="*/ 389 w 596"/>
                <a:gd name="T33" fmla="*/ 659 h 666"/>
                <a:gd name="T34" fmla="*/ 441 w 596"/>
                <a:gd name="T35" fmla="*/ 617 h 666"/>
                <a:gd name="T36" fmla="*/ 482 w 596"/>
                <a:gd name="T37" fmla="*/ 544 h 666"/>
                <a:gd name="T38" fmla="*/ 509 w 596"/>
                <a:gd name="T39" fmla="*/ 454 h 666"/>
                <a:gd name="T40" fmla="*/ 520 w 596"/>
                <a:gd name="T41" fmla="*/ 355 h 666"/>
                <a:gd name="T42" fmla="*/ 514 w 596"/>
                <a:gd name="T43" fmla="*/ 258 h 666"/>
                <a:gd name="T44" fmla="*/ 485 w 596"/>
                <a:gd name="T45" fmla="*/ 174 h 666"/>
                <a:gd name="T46" fmla="*/ 433 w 596"/>
                <a:gd name="T47" fmla="*/ 112 h 666"/>
                <a:gd name="T48" fmla="*/ 341 w 596"/>
                <a:gd name="T49" fmla="*/ 75 h 666"/>
                <a:gd name="T50" fmla="*/ 246 w 596"/>
                <a:gd name="T51" fmla="*/ 61 h 666"/>
                <a:gd name="T52" fmla="*/ 174 w 596"/>
                <a:gd name="T53" fmla="*/ 71 h 666"/>
                <a:gd name="T54" fmla="*/ 121 w 596"/>
                <a:gd name="T55" fmla="*/ 101 h 666"/>
                <a:gd name="T56" fmla="*/ 84 w 596"/>
                <a:gd name="T57" fmla="*/ 149 h 666"/>
                <a:gd name="T58" fmla="*/ 57 w 596"/>
                <a:gd name="T59" fmla="*/ 206 h 666"/>
                <a:gd name="T60" fmla="*/ 40 w 596"/>
                <a:gd name="T61" fmla="*/ 272 h 666"/>
                <a:gd name="T62" fmla="*/ 28 w 596"/>
                <a:gd name="T63" fmla="*/ 33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5642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79425" y="103188"/>
            <a:ext cx="8931275" cy="1314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656431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3638"/>
            <a:ext cx="23114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9A76792-30DB-4025-9C0E-55AC3A460B7D}" type="datetime1">
              <a:rPr lang="en-GB" smtClean="0"/>
              <a:t>18/08/2020</a:t>
            </a:fld>
            <a:endParaRPr lang="en-US"/>
          </a:p>
        </p:txBody>
      </p:sp>
      <p:sp>
        <p:nvSpPr>
          <p:cNvPr id="656432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656433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3638"/>
            <a:ext cx="23114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>
              <a:defRPr/>
            </a:pPr>
            <a:fld id="{EC34BB7C-9858-4E46-B73B-C4822ADB0B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07" r:id="rId1"/>
    <p:sldLayoutId id="2147484866" r:id="rId2"/>
    <p:sldLayoutId id="2147484867" r:id="rId3"/>
    <p:sldLayoutId id="2147484868" r:id="rId4"/>
    <p:sldLayoutId id="2147484869" r:id="rId5"/>
    <p:sldLayoutId id="2147484870" r:id="rId6"/>
    <p:sldLayoutId id="2147484871" r:id="rId7"/>
    <p:sldLayoutId id="2147484872" r:id="rId8"/>
    <p:sldLayoutId id="2147484873" r:id="rId9"/>
    <p:sldLayoutId id="2147484874" r:id="rId10"/>
    <p:sldLayoutId id="2147484875" r:id="rId11"/>
  </p:sldLayoutIdLst>
  <p:hf hdr="0" ftr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7813"/>
            <a:ext cx="89154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8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3638"/>
            <a:ext cx="23114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>
              <a:defRPr/>
            </a:pPr>
            <a:fld id="{97921504-FC1A-4FC7-B1EE-A5AC5C4C781F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78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>
              <a:defRPr/>
            </a:pPr>
            <a:r>
              <a:rPr lang="en-US" altLang="en-US"/>
              <a:t>GIR</a:t>
            </a:r>
          </a:p>
        </p:txBody>
      </p:sp>
      <p:sp>
        <p:nvSpPr>
          <p:cNvPr id="78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3638"/>
            <a:ext cx="23114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Garamond" panose="02020404030301010803" pitchFamily="18" charset="0"/>
              </a:defRPr>
            </a:lvl1pPr>
          </a:lstStyle>
          <a:p>
            <a:pPr>
              <a:defRPr/>
            </a:pPr>
            <a:fld id="{218BE324-99E1-4806-ADEB-F75F78877D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84391" name="Freeform 7"/>
          <p:cNvSpPr>
            <a:spLocks noChangeArrowheads="1"/>
          </p:cNvSpPr>
          <p:nvPr/>
        </p:nvSpPr>
        <p:spPr bwMode="auto">
          <a:xfrm>
            <a:off x="412750" y="228600"/>
            <a:ext cx="8915400" cy="609600"/>
          </a:xfrm>
          <a:custGeom>
            <a:avLst/>
            <a:gdLst>
              <a:gd name="T0" fmla="*/ 0 w 1000"/>
              <a:gd name="T1" fmla="*/ 1000 h 1000"/>
              <a:gd name="T2" fmla="*/ 0 w 1000"/>
              <a:gd name="T3" fmla="*/ 0 h 1000"/>
              <a:gd name="T4" fmla="*/ 1000 w 1000"/>
              <a:gd name="T5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4392" name="Line 8"/>
          <p:cNvSpPr>
            <a:spLocks noChangeShapeType="1"/>
          </p:cNvSpPr>
          <p:nvPr/>
        </p:nvSpPr>
        <p:spPr bwMode="auto">
          <a:xfrm>
            <a:off x="495300" y="6172200"/>
            <a:ext cx="89154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08" r:id="rId1"/>
    <p:sldLayoutId id="2147484876" r:id="rId2"/>
    <p:sldLayoutId id="2147484877" r:id="rId3"/>
    <p:sldLayoutId id="2147484878" r:id="rId4"/>
    <p:sldLayoutId id="2147484879" r:id="rId5"/>
    <p:sldLayoutId id="2147484880" r:id="rId6"/>
    <p:sldLayoutId id="2147484881" r:id="rId7"/>
    <p:sldLayoutId id="2147484882" r:id="rId8"/>
    <p:sldLayoutId id="2147484883" r:id="rId9"/>
    <p:sldLayoutId id="2147484884" r:id="rId10"/>
    <p:sldLayoutId id="2147484885" r:id="rId11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2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/>
              <a:t>GIR</a:t>
            </a:r>
          </a:p>
        </p:txBody>
      </p:sp>
      <p:sp>
        <p:nvSpPr>
          <p:cNvPr id="8232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3114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pPr>
              <a:defRPr/>
            </a:pPr>
            <a:fld id="{18F700E1-5BA5-458B-B545-8EF9F374FD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grpSp>
        <p:nvGrpSpPr>
          <p:cNvPr id="5124" name="Group 4"/>
          <p:cNvGrpSpPr>
            <a:grpSpLocks/>
          </p:cNvGrpSpPr>
          <p:nvPr/>
        </p:nvGrpSpPr>
        <p:grpSpPr bwMode="auto">
          <a:xfrm>
            <a:off x="0" y="0"/>
            <a:ext cx="9906000" cy="546100"/>
            <a:chOff x="0" y="0"/>
            <a:chExt cx="5760" cy="344"/>
          </a:xfrm>
        </p:grpSpPr>
        <p:sp>
          <p:nvSpPr>
            <p:cNvPr id="5128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1pPr>
              <a:lvl2pPr marL="742950" indent="-28575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2pPr>
              <a:lvl3pPr marL="11430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3pPr>
              <a:lvl4pPr marL="16002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4pPr>
              <a:lvl5pPr marL="20574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b="0" smtClean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5129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1pPr>
              <a:lvl2pPr marL="742950" indent="-28575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2pPr>
              <a:lvl3pPr marL="11430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3pPr>
              <a:lvl4pPr marL="16002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4pPr>
              <a:lvl5pPr marL="20574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2400" b="0" smtClean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5130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1pPr>
              <a:lvl2pPr marL="742950" indent="-28575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2pPr>
              <a:lvl3pPr marL="11430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3pPr>
              <a:lvl4pPr marL="16002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4pPr>
              <a:lvl5pPr marL="20574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smtClean="0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5131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1pPr>
              <a:lvl2pPr marL="742950" indent="-28575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2pPr>
              <a:lvl3pPr marL="11430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3pPr>
              <a:lvl4pPr marL="16002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4pPr>
              <a:lvl5pPr marL="20574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smtClean="0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5132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1pPr>
              <a:lvl2pPr marL="742950" indent="-28575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2pPr>
              <a:lvl3pPr marL="11430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3pPr>
              <a:lvl4pPr marL="16002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4pPr>
              <a:lvl5pPr marL="20574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smtClean="0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5133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90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1pPr>
              <a:lvl2pPr marL="742950" indent="-28575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2pPr>
              <a:lvl3pPr marL="11430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3pPr>
              <a:lvl4pPr marL="16002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4pPr>
              <a:lvl5pPr marL="20574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smtClean="0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5134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1pPr>
              <a:lvl2pPr marL="742950" indent="-28575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2pPr>
              <a:lvl3pPr marL="11430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3pPr>
              <a:lvl4pPr marL="16002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4pPr>
              <a:lvl5pPr marL="20574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2400" b="0" smtClean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5135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1pPr>
              <a:lvl2pPr marL="742950" indent="-28575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2pPr>
              <a:lvl3pPr marL="11430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3pPr>
              <a:lvl4pPr marL="16002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4pPr>
              <a:lvl5pPr marL="20574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smtClean="0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5136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90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1pPr>
              <a:lvl2pPr marL="742950" indent="-28575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2pPr>
              <a:lvl3pPr marL="11430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3pPr>
              <a:lvl4pPr marL="16002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4pPr>
              <a:lvl5pPr marL="2057400" indent="-228600"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rgbClr val="0000FF"/>
                  </a:solidFill>
                  <a:latin typeface=".VnTime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1800" b="0" smtClean="0">
                <a:solidFill>
                  <a:schemeClr val="accent2"/>
                </a:solidFill>
                <a:latin typeface="Arial" charset="0"/>
              </a:endParaRPr>
            </a:p>
          </p:txBody>
        </p:sp>
      </p:grpSp>
      <p:sp>
        <p:nvSpPr>
          <p:cNvPr id="5125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457200"/>
            <a:ext cx="8915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981200"/>
            <a:ext cx="8915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8233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5B62084F-C534-4634-BABB-EF05892E8D85}" type="datetime1">
              <a:rPr lang="en-GB" smtClean="0"/>
              <a:t>18/08/2020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10" r:id="rId1"/>
    <p:sldLayoutId id="2147484896" r:id="rId2"/>
    <p:sldLayoutId id="2147484897" r:id="rId3"/>
    <p:sldLayoutId id="2147484898" r:id="rId4"/>
    <p:sldLayoutId id="2147484899" r:id="rId5"/>
    <p:sldLayoutId id="2147484900" r:id="rId6"/>
    <p:sldLayoutId id="2147484901" r:id="rId7"/>
    <p:sldLayoutId id="2147484902" r:id="rId8"/>
    <p:sldLayoutId id="2147484903" r:id="rId9"/>
    <p:sldLayoutId id="2147484904" r:id="rId10"/>
    <p:sldLayoutId id="2147484905" r:id="rId11"/>
    <p:sldLayoutId id="2147484906" r:id="rId1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1.wmf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B90A149-13DD-4E66-8205-C5AF3AA7B298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400" smtClean="0"/>
          </a:p>
        </p:txBody>
      </p:sp>
      <p:sp>
        <p:nvSpPr>
          <p:cNvPr id="12291" name="WordArt 3"/>
          <p:cNvSpPr>
            <a:spLocks noChangeArrowheads="1" noChangeShapeType="1" noTextEdit="1"/>
          </p:cNvSpPr>
          <p:nvPr/>
        </p:nvSpPr>
        <p:spPr bwMode="auto">
          <a:xfrm>
            <a:off x="1414463" y="1468438"/>
            <a:ext cx="7405687" cy="11795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2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 TẮC TỔNG QUÁT </a:t>
            </a:r>
          </a:p>
          <a:p>
            <a:pPr algn="ctr"/>
            <a:r>
              <a:rPr lang="en-US" sz="32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 THÍCH PHÂN LOẠI HÀNG HÓA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6F0EB5-6D14-488F-B1E6-4A61CFBF9FB0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5166" y="35735"/>
            <a:ext cx="2981547" cy="640772"/>
          </a:xfrm>
        </p:spPr>
        <p:txBody>
          <a:bodyPr/>
          <a:lstStyle/>
          <a:p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75807" y="6354818"/>
            <a:ext cx="2311400" cy="476250"/>
          </a:xfrm>
        </p:spPr>
        <p:txBody>
          <a:bodyPr/>
          <a:lstStyle/>
          <a:p>
            <a:pPr>
              <a:defRPr/>
            </a:pPr>
            <a:fld id="{E35C962A-7F08-4A3C-9C09-2C63E847B8F2}" type="datetime1">
              <a:rPr lang="en-GB" smtClean="0"/>
              <a:t>18/08/2020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E1143-3281-4D6A-A598-E8024459119F}" type="slidenum">
              <a:rPr lang="en-US" altLang="en-US" smtClean="0"/>
              <a:pPr>
                <a:defRPr/>
              </a:pPr>
              <a:t>10</a:t>
            </a:fld>
            <a:endParaRPr lang="en-US" altLang="en-US"/>
          </a:p>
        </p:txBody>
      </p:sp>
      <p:sp>
        <p:nvSpPr>
          <p:cNvPr id="5" name="object 54"/>
          <p:cNvSpPr/>
          <p:nvPr/>
        </p:nvSpPr>
        <p:spPr>
          <a:xfrm>
            <a:off x="8155172" y="1961939"/>
            <a:ext cx="1905000" cy="19193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53"/>
          <p:cNvSpPr/>
          <p:nvPr/>
        </p:nvSpPr>
        <p:spPr>
          <a:xfrm>
            <a:off x="786514" y="3103618"/>
            <a:ext cx="7086600" cy="3251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cxnSp>
        <p:nvCxnSpPr>
          <p:cNvPr id="8" name="Straight Connector 7"/>
          <p:cNvCxnSpPr/>
          <p:nvPr/>
        </p:nvCxnSpPr>
        <p:spPr bwMode="auto">
          <a:xfrm flipV="1">
            <a:off x="4092355" y="3640185"/>
            <a:ext cx="4348716" cy="2025884"/>
          </a:xfrm>
          <a:prstGeom prst="line">
            <a:avLst/>
          </a:prstGeom>
          <a:ln/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04456" y="720220"/>
            <a:ext cx="765071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nhẳm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fr-FR" sz="2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fr-FR" sz="2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dung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fr-FR" sz="2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sz="2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28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06413" y="1227138"/>
            <a:ext cx="8847137" cy="5192712"/>
          </a:xfrm>
        </p:spPr>
        <p:txBody>
          <a:bodyPr/>
          <a:lstStyle/>
          <a:p>
            <a:pPr marL="381000" indent="-381000">
              <a:buFont typeface="Wingdings" panose="05000000000000000000" pitchFamily="2" charset="2"/>
              <a:buNone/>
            </a:pPr>
            <a:r>
              <a:rPr lang="en-GB" altLang="en-US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ĐỂ DỄ TRA CỨU</a:t>
            </a:r>
          </a:p>
          <a:p>
            <a:pPr marL="381000" indent="-381000">
              <a:buFont typeface="Wingdings" panose="05000000000000000000" pitchFamily="2" charset="2"/>
              <a:buNone/>
            </a:pPr>
            <a:r>
              <a:rPr lang="en-GB" altLang="en-US" sz="2800" b="1" u="sng" dirty="0" smtClean="0">
                <a:latin typeface="Times New Roman" panose="02020603050405020304" pitchFamily="18" charset="0"/>
              </a:rPr>
              <a:t>VD:</a:t>
            </a:r>
            <a:r>
              <a:rPr lang="en-GB" altLang="en-US" sz="2800" b="1" dirty="0" smtClean="0">
                <a:latin typeface="Times New Roman" panose="02020603050405020304" pitchFamily="18" charset="0"/>
              </a:rPr>
              <a:t> TÊN CỦA CHƯƠNG 69: </a:t>
            </a:r>
            <a:r>
              <a:rPr lang="en-GB" altLang="en-US" sz="2800" b="1" i="1" dirty="0" smtClean="0">
                <a:latin typeface="Times New Roman" panose="02020603050405020304" pitchFamily="18" charset="0"/>
              </a:rPr>
              <a:t>SẢN PHẨM BẰNG GỐM</a:t>
            </a:r>
          </a:p>
          <a:p>
            <a:pPr lvl="1"/>
            <a:endParaRPr lang="en-GB" altLang="en-US" b="1" i="1" dirty="0" smtClean="0">
              <a:latin typeface="Times New Roman" panose="02020603050405020304" pitchFamily="18" charset="0"/>
            </a:endParaRPr>
          </a:p>
          <a:p>
            <a:pPr marL="381000" indent="-381000"/>
            <a:r>
              <a:rPr lang="en-GB" altLang="en-US" sz="2800" b="1" dirty="0" smtClean="0">
                <a:latin typeface="Times New Roman" panose="02020603050405020304" pitchFamily="18" charset="0"/>
              </a:rPr>
              <a:t>CHƯƠNG 97 BAO GỒM CÁC SẢN PHẨM   NGHỆ THUẬT (</a:t>
            </a:r>
            <a:r>
              <a:rPr lang="en-GB" altLang="en-US" sz="2800" b="1" u="sng" dirty="0" smtClean="0">
                <a:latin typeface="Times New Roman" panose="02020603050405020304" pitchFamily="18" charset="0"/>
              </a:rPr>
              <a:t>KỂ CẢ BẰNG GỐM</a:t>
            </a:r>
            <a:r>
              <a:rPr lang="en-GB" altLang="en-US" sz="2800" b="1" dirty="0" smtClean="0">
                <a:latin typeface="Times New Roman" panose="02020603050405020304" pitchFamily="18" charset="0"/>
              </a:rPr>
              <a:t>) </a:t>
            </a:r>
          </a:p>
          <a:p>
            <a:pPr marL="381000" indent="-381000"/>
            <a:endParaRPr lang="en-GB" altLang="en-US" sz="2800" b="1" dirty="0" smtClean="0">
              <a:latin typeface="Times New Roman" panose="02020603050405020304" pitchFamily="18" charset="0"/>
            </a:endParaRPr>
          </a:p>
          <a:p>
            <a:pPr marL="381000" indent="-381000">
              <a:buFont typeface="Wingdings" panose="05000000000000000000" pitchFamily="2" charset="2"/>
              <a:buNone/>
            </a:pPr>
            <a:r>
              <a:rPr lang="en-GB" altLang="en-US" sz="2800" b="1" u="sng" dirty="0" smtClean="0">
                <a:latin typeface="Times New Roman" panose="02020603050405020304" pitchFamily="18" charset="0"/>
              </a:rPr>
              <a:t>VÌ:</a:t>
            </a:r>
            <a:r>
              <a:rPr lang="en-GB" altLang="en-US" sz="2800" b="1" dirty="0" smtClean="0">
                <a:latin typeface="Times New Roman" panose="02020603050405020304" pitchFamily="18" charset="0"/>
              </a:rPr>
              <a:t> CĂN CỨ CHÚ GIẢI LOẠI TRỪ  2 (m) CỦA CHƯƠNG 69:  </a:t>
            </a:r>
            <a:r>
              <a:rPr lang="en-GB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“CHƯƠNG 69 KHÔNG BAO GỒM SẢN PHẨM NGHỆ THUẬT BẰNG GỐM CỦA CHƯƠNG 97”</a:t>
            </a:r>
          </a:p>
        </p:txBody>
      </p:sp>
      <p:sp>
        <p:nvSpPr>
          <p:cNvPr id="100357" name="WordArt 5"/>
          <p:cNvSpPr>
            <a:spLocks noChangeArrowheads="1" noChangeShapeType="1" noTextEdit="1"/>
          </p:cNvSpPr>
          <p:nvPr/>
        </p:nvSpPr>
        <p:spPr bwMode="auto">
          <a:xfrm>
            <a:off x="3327991" y="338138"/>
            <a:ext cx="3551273" cy="80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.VnTimeH"/>
              </a:rPr>
              <a:t>QUY TẮC 1 (VÍ DỤ)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fld id="{66F29CCC-29D5-4EA6-97BE-78BE6885CE27}" type="datetime1">
              <a:rPr lang="en-GB" smtClean="0"/>
              <a:t>18/08/2020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2589617-B095-4E0B-9CC4-906ED36A97B3}" type="slidenum">
              <a:rPr lang="en-US" altLang="en-US" smtClean="0"/>
              <a:pPr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03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03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3BD46B7-25D9-4723-9C35-EE489C1470B5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400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928688" y="1703388"/>
            <a:ext cx="8456612" cy="963612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2400" b="1" smtClean="0">
                <a:solidFill>
                  <a:schemeClr val="folHlink"/>
                </a:solidFill>
                <a:latin typeface="Times New Roman" panose="02020603050405020304" pitchFamily="18" charset="0"/>
              </a:rPr>
              <a:t>PHẦN 1:</a:t>
            </a:r>
            <a:r>
              <a:rPr lang="en-GB" altLang="en-US" sz="2400" b="1" smtClean="0">
                <a:latin typeface="Times New Roman" panose="02020603050405020304" pitchFamily="18" charset="0"/>
              </a:rPr>
              <a:t>  “ĐỘNG VẬT SỐNG; SẢN PHẨM TỪ ĐỘNG VẬT”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2400" b="1" smtClean="0">
                <a:solidFill>
                  <a:schemeClr val="folHlink"/>
                </a:solidFill>
                <a:latin typeface="Times New Roman" panose="02020603050405020304" pitchFamily="18" charset="0"/>
              </a:rPr>
              <a:t>CHƯƠNG 1:</a:t>
            </a:r>
            <a:r>
              <a:rPr lang="en-GB" altLang="en-US" sz="2400" b="1" smtClean="0">
                <a:latin typeface="Times New Roman" panose="02020603050405020304" pitchFamily="18" charset="0"/>
              </a:rPr>
              <a:t>  “ĐỘNG VẬT SỐNG”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endParaRPr lang="en-GB" altLang="en-US" sz="2400" b="1" smtClean="0">
              <a:latin typeface="Times New Roman" panose="02020603050405020304" pitchFamily="18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854075" y="3754438"/>
            <a:ext cx="8626475" cy="215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600">
                <a:solidFill>
                  <a:srgbClr val="0000FF"/>
                </a:solidFill>
                <a:latin typeface="Times New Roman" panose="02020603050405020304" pitchFamily="18" charset="0"/>
              </a:rPr>
              <a:t>- 01.06 “động vật khác”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600">
                <a:solidFill>
                  <a:srgbClr val="0000FF"/>
                </a:solidFill>
                <a:latin typeface="Times New Roman" panose="02020603050405020304" pitchFamily="18" charset="0"/>
              </a:rPr>
              <a:t>- Chú giải 1(c)  Chương 1 loại trừ động vật của nhóm 95.08.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600">
                <a:solidFill>
                  <a:srgbClr val="0000FF"/>
                </a:solidFill>
                <a:latin typeface="Times New Roman" panose="02020603050405020304" pitchFamily="18" charset="0"/>
              </a:rPr>
              <a:t>- Voi làm xiếc phải được phân loại vào nhóm 95.08 (áp dụng quy tắc 1 và  chú giải 1(c) của Chương 1)</a:t>
            </a:r>
          </a:p>
          <a:p>
            <a:pPr algn="ctr" eaLnBrk="1" hangingPunct="1"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endParaRPr lang="en-US" altLang="en-US" sz="2600" b="0">
              <a:latin typeface="Times New Roman" panose="02020603050405020304" pitchFamily="18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927100" y="2781300"/>
            <a:ext cx="7831138" cy="519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>
              <a:defRPr sz="2000" b="1">
                <a:solidFill>
                  <a:srgbClr val="0000FF"/>
                </a:solidFill>
                <a:latin typeface=".VnTime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None/>
              <a:defRPr/>
            </a:pPr>
            <a:r>
              <a:rPr lang="en-GB" sz="2800" smtClean="0">
                <a:solidFill>
                  <a:schemeClr val="folHlink"/>
                </a:solidFill>
                <a:latin typeface="Times New Roman" pitchFamily="18" charset="0"/>
              </a:rPr>
              <a:t>Voi làm xiếc được phân loại như thế nào?</a:t>
            </a:r>
            <a:endParaRPr lang="en-US" sz="2800" b="0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4582" name="WordArt 6"/>
          <p:cNvSpPr>
            <a:spLocks noChangeArrowheads="1" noChangeShapeType="1" noTextEdit="1"/>
          </p:cNvSpPr>
          <p:nvPr/>
        </p:nvSpPr>
        <p:spPr bwMode="auto">
          <a:xfrm>
            <a:off x="3398838" y="544513"/>
            <a:ext cx="3700462" cy="776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H" panose="020B7200000000000000" pitchFamily="34" charset="0"/>
              </a:rPr>
              <a:t>QUY TẮC 1 (VD)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D67C56-89C9-42B5-90B1-C407E336A975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12788" y="1557338"/>
            <a:ext cx="8420100" cy="4598987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en-GB" altLang="en-US" b="1" smtClean="0">
                <a:latin typeface="Times New Roman" panose="02020603050405020304" pitchFamily="18" charset="0"/>
              </a:rPr>
              <a:t>        CHIA LÀM 2 PHẦN</a:t>
            </a:r>
          </a:p>
          <a:p>
            <a:pPr marL="609600" indent="-609600">
              <a:lnSpc>
                <a:spcPct val="90000"/>
              </a:lnSpc>
            </a:pPr>
            <a:endParaRPr lang="en-GB" altLang="en-US" b="1" smtClean="0">
              <a:latin typeface="Times New Roman" panose="02020603050405020304" pitchFamily="18" charset="0"/>
            </a:endParaRPr>
          </a:p>
          <a:p>
            <a:pPr marL="819150" lvl="1" indent="-533400">
              <a:lnSpc>
                <a:spcPct val="90000"/>
              </a:lnSpc>
            </a:pPr>
            <a:r>
              <a:rPr lang="en-GB" altLang="en-US" sz="2600" b="1" u="sng" smtClean="0">
                <a:latin typeface="Times New Roman" panose="02020603050405020304" pitchFamily="18" charset="0"/>
              </a:rPr>
              <a:t>CHƯA HOÀN CHỈNH HOẶC CHƯA HOÀN THIỆN NHƯNG </a:t>
            </a:r>
            <a:r>
              <a:rPr lang="en-GB" altLang="en-US" sz="2600" b="1" smtClean="0">
                <a:latin typeface="Times New Roman" panose="02020603050405020304" pitchFamily="18" charset="0"/>
              </a:rPr>
              <a:t> </a:t>
            </a:r>
            <a:r>
              <a:rPr lang="en-GB" altLang="en-US" sz="26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CÓ ĐẶC TRƯNG CƠ BẢN CỦA SẢN PHẨM</a:t>
            </a:r>
            <a:r>
              <a:rPr lang="en-GB" altLang="en-US" sz="2600" b="1" smtClean="0">
                <a:latin typeface="Times New Roman" panose="02020603050405020304" pitchFamily="18" charset="0"/>
              </a:rPr>
              <a:t> </a:t>
            </a:r>
            <a:r>
              <a:rPr lang="en-GB" altLang="en-US" sz="2600" b="1" u="sng" smtClean="0">
                <a:latin typeface="Times New Roman" panose="02020603050405020304" pitchFamily="18" charset="0"/>
              </a:rPr>
              <a:t>HOÀN CHỈNH HOẶC HOÀN THIỆN</a:t>
            </a:r>
            <a:endParaRPr lang="en-GB" altLang="en-US" sz="2600" b="1" smtClean="0">
              <a:latin typeface="Times New Roman" panose="02020603050405020304" pitchFamily="18" charset="0"/>
            </a:endParaRPr>
          </a:p>
          <a:p>
            <a:pPr marL="819150" lvl="1" indent="-533400">
              <a:lnSpc>
                <a:spcPct val="90000"/>
              </a:lnSpc>
            </a:pPr>
            <a:endParaRPr lang="en-GB" altLang="en-US" sz="2600" b="1" smtClean="0">
              <a:latin typeface="Times New Roman" panose="02020603050405020304" pitchFamily="18" charset="0"/>
            </a:endParaRPr>
          </a:p>
          <a:p>
            <a:pPr marL="819150" lvl="1" indent="-533400">
              <a:lnSpc>
                <a:spcPct val="90000"/>
              </a:lnSpc>
            </a:pPr>
            <a:r>
              <a:rPr lang="en-GB" altLang="en-US" sz="2600" b="1" u="sng" smtClean="0">
                <a:latin typeface="Times New Roman" panose="02020603050405020304" pitchFamily="18" charset="0"/>
              </a:rPr>
              <a:t>CHƯA LẮP RÁP HOẶC THÁO RỜI</a:t>
            </a:r>
          </a:p>
          <a:p>
            <a:pPr marL="819150" lvl="1" indent="-533400">
              <a:lnSpc>
                <a:spcPct val="90000"/>
              </a:lnSpc>
              <a:buFontTx/>
              <a:buNone/>
            </a:pPr>
            <a:endParaRPr lang="en-GB" altLang="en-US" sz="2600" b="1" smtClean="0">
              <a:latin typeface="Times New Roman" panose="02020603050405020304" pitchFamily="18" charset="0"/>
            </a:endParaRPr>
          </a:p>
          <a:p>
            <a:pPr marL="819150" lvl="1" indent="-533400">
              <a:lnSpc>
                <a:spcPct val="90000"/>
              </a:lnSpc>
              <a:buFontTx/>
              <a:buNone/>
            </a:pPr>
            <a:r>
              <a:rPr lang="en-GB" altLang="en-US" sz="2600" b="1" smtClean="0">
                <a:latin typeface="Times New Roman" panose="02020603050405020304" pitchFamily="18" charset="0"/>
              </a:rPr>
              <a:t>	</a:t>
            </a:r>
            <a:r>
              <a:rPr lang="en-GB" altLang="en-US" sz="26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ĐƯỢC PHÂN LOẠI NHƯ SẢN PHẨM HOÀN CHỈNH HOẶC HOÀN THIỆN</a:t>
            </a:r>
          </a:p>
        </p:txBody>
      </p:sp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3327400" y="369888"/>
            <a:ext cx="3028950" cy="80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H" panose="020B7200000000000000" pitchFamily="34" charset="0"/>
              </a:rPr>
              <a:t>QUY TẮC 2 (a)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CE26C8-8CB4-4EC6-9E05-99E44D09A624}" type="datetime1">
              <a:rPr lang="en-GB" smtClean="0"/>
              <a:t>18/08/2020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CC4E7C-4169-4783-A676-E28259C5D5F3}" type="slidenum">
              <a:rPr lang="en-US" altLang="en-US" smtClean="0"/>
              <a:pPr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184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95300" y="2206625"/>
            <a:ext cx="4586288" cy="3967163"/>
          </a:xfrm>
        </p:spPr>
        <p:txBody>
          <a:bodyPr/>
          <a:lstStyle/>
          <a:p>
            <a:pPr marL="381000" indent="-381000"/>
            <a:r>
              <a:rPr lang="en-GB" altLang="en-US" smtClean="0">
                <a:latin typeface="Times New Roman" panose="02020603050405020304" pitchFamily="18" charset="0"/>
              </a:rPr>
              <a:t>XE ĐẠP KHÔNG CÓ YÊN XE VÀ KHÔNG CÓ TAY LÁI</a:t>
            </a:r>
          </a:p>
          <a:p>
            <a:pPr marL="381000" indent="-381000">
              <a:buFont typeface="Wingdings" panose="05000000000000000000" pitchFamily="2" charset="2"/>
              <a:buNone/>
            </a:pPr>
            <a:endParaRPr lang="en-GB" altLang="en-US" smtClean="0">
              <a:latin typeface="Times New Roman" panose="02020603050405020304" pitchFamily="18" charset="0"/>
            </a:endParaRPr>
          </a:p>
          <a:p>
            <a:pPr marL="381000" indent="-381000"/>
            <a:r>
              <a:rPr lang="en-GB" altLang="en-US" smtClean="0">
                <a:latin typeface="Times New Roman" panose="02020603050405020304" pitchFamily="18" charset="0"/>
              </a:rPr>
              <a:t>SÚNG SĂN KHÔNG CÓ CÒ</a:t>
            </a:r>
          </a:p>
        </p:txBody>
      </p:sp>
      <p:sp>
        <p:nvSpPr>
          <p:cNvPr id="102403" name="WordArt 3"/>
          <p:cNvSpPr>
            <a:spLocks noChangeArrowheads="1" noChangeShapeType="1" noTextEdit="1"/>
          </p:cNvSpPr>
          <p:nvPr/>
        </p:nvSpPr>
        <p:spPr bwMode="auto">
          <a:xfrm>
            <a:off x="1017588" y="704850"/>
            <a:ext cx="7699375" cy="9461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sz="2400" kern="10">
                <a:latin typeface="Times New Roman" panose="02020603050405020304" pitchFamily="18" charset="0"/>
                <a:cs typeface="Times New Roman" panose="02020603050405020304" pitchFamily="18" charset="0"/>
              </a:rPr>
              <a:t>CHƯA HOÀN CHỈNH HOẶC CHƯA HOÀN THIỆN (VD)</a:t>
            </a:r>
            <a:endParaRPr lang="en-US" sz="2400" kern="1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6" name="Text Box 6"/>
          <p:cNvSpPr txBox="1">
            <a:spLocks noChangeArrowheads="1"/>
          </p:cNvSpPr>
          <p:nvPr/>
        </p:nvSpPr>
        <p:spPr bwMode="auto">
          <a:xfrm>
            <a:off x="5100638" y="2262188"/>
            <a:ext cx="44291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1800" b="0"/>
          </a:p>
        </p:txBody>
      </p:sp>
      <p:graphicFrame>
        <p:nvGraphicFramePr>
          <p:cNvPr id="28677" name="Object 7"/>
          <p:cNvGraphicFramePr>
            <a:graphicFrameLocks noGrp="1" noChangeAspect="1"/>
          </p:cNvGraphicFramePr>
          <p:nvPr>
            <p:ph/>
          </p:nvPr>
        </p:nvGraphicFramePr>
        <p:xfrm>
          <a:off x="5461000" y="2097088"/>
          <a:ext cx="4052888" cy="377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4" name="ｸﾘｯﾌﾟ" r:id="rId5" imgW="22714286" imgH="14314286" progId="MS_ClipArt_Gallery.2">
                  <p:embed/>
                </p:oleObj>
              </mc:Choice>
              <mc:Fallback>
                <p:oleObj name="ｸﾘｯﾌﾟ" r:id="rId5" imgW="22714286" imgH="14314286" progId="MS_ClipArt_Gallery.2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61000" y="2097088"/>
                        <a:ext cx="4052888" cy="3773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8" name="Text Box 11"/>
          <p:cNvSpPr txBox="1">
            <a:spLocks noChangeArrowheads="1"/>
          </p:cNvSpPr>
          <p:nvPr/>
        </p:nvSpPr>
        <p:spPr bwMode="auto">
          <a:xfrm>
            <a:off x="5257800" y="1644650"/>
            <a:ext cx="4648200" cy="1189038"/>
          </a:xfrm>
          <a:prstGeom prst="rect">
            <a:avLst/>
          </a:prstGeom>
          <a:solidFill>
            <a:srgbClr val="FFFFFF"/>
          </a:solidFill>
          <a:ln w="0" cap="sq">
            <a:solidFill>
              <a:srgbClr val="FFFFFF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7200" b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pPr>
              <a:defRPr/>
            </a:pPr>
            <a:fld id="{7C1B7A19-A669-4904-8A22-E83BE91DA133}" type="datetime1">
              <a:rPr lang="en-GB" smtClean="0"/>
              <a:t>18/08/2020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82278BA-1039-4356-BBF6-1AB887FFD88F}" type="slidenum">
              <a:rPr lang="en-US" altLang="en-US" smtClean="0"/>
              <a:pPr>
                <a:defRPr/>
              </a:pPr>
              <a:t>14</a:t>
            </a:fld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build="p" autoUpdateAnimBg="0"/>
      <p:bldP spid="10240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03E78CB-7324-4093-8D26-6B19B217A0AB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400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95350" y="1855788"/>
            <a:ext cx="7845425" cy="508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tx1"/>
              </a:buClr>
              <a:buFont typeface="Times New Roman" panose="02020603050405020304" pitchFamily="18" charset="0"/>
              <a:buChar char="•"/>
            </a:pPr>
            <a:r>
              <a:rPr lang="en-US" altLang="en-US" sz="2800" b="1" smtClean="0">
                <a:latin typeface="Times New Roman" panose="02020603050405020304" pitchFamily="18" charset="0"/>
              </a:rPr>
              <a:t>PHÂN LOẠI Ô TÔ KHÔNG CÓ BÁNH XE?</a:t>
            </a:r>
          </a:p>
        </p:txBody>
      </p:sp>
      <p:sp>
        <p:nvSpPr>
          <p:cNvPr id="30724" name="WordArt 5"/>
          <p:cNvSpPr>
            <a:spLocks noChangeArrowheads="1" noChangeShapeType="1" noTextEdit="1"/>
          </p:cNvSpPr>
          <p:nvPr/>
        </p:nvSpPr>
        <p:spPr bwMode="auto">
          <a:xfrm>
            <a:off x="1219200" y="469900"/>
            <a:ext cx="7848600" cy="892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sz="3600" kern="10">
                <a:latin typeface="Times New Roman" panose="02020603050405020304" pitchFamily="18" charset="0"/>
                <a:cs typeface="Times New Roman" panose="02020603050405020304" pitchFamily="18" charset="0"/>
              </a:rPr>
              <a:t>CHƯA HOÀN CHỈNH HOẶC CHƯA HOÀN THIỆN (VD)</a:t>
            </a:r>
            <a:endParaRPr lang="en-US" sz="3600" kern="1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5" name="Picture 7" descr="ngoc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611438"/>
            <a:ext cx="7396162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3896" name="Text Box 8"/>
          <p:cNvSpPr txBox="1">
            <a:spLocks noChangeArrowheads="1"/>
          </p:cNvSpPr>
          <p:nvPr/>
        </p:nvSpPr>
        <p:spPr bwMode="auto">
          <a:xfrm>
            <a:off x="733425" y="4637088"/>
            <a:ext cx="83264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Times New Roman" panose="02020603050405020304" pitchFamily="18" charset="0"/>
              <a:buNone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</a:rPr>
              <a:t>    87.03: ô tô hoàn chỉnh theo quy tắc 2(a)</a:t>
            </a:r>
            <a:endParaRPr lang="en-US" altLang="en-US" sz="2800" b="0">
              <a:latin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34FE422-5037-473E-AD63-024C3D1EA38D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93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89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FE397B9-E9D3-4647-9841-B86C0A767633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400" smtClean="0"/>
          </a:p>
        </p:txBody>
      </p:sp>
      <p:sp>
        <p:nvSpPr>
          <p:cNvPr id="32771" name="Rectangle 1026"/>
          <p:cNvSpPr>
            <a:spLocks noGrp="1" noChangeArrowheads="1"/>
          </p:cNvSpPr>
          <p:nvPr>
            <p:ph type="body" idx="4294967295"/>
          </p:nvPr>
        </p:nvSpPr>
        <p:spPr>
          <a:xfrm>
            <a:off x="706438" y="1438275"/>
            <a:ext cx="8420100" cy="4805363"/>
          </a:xfrm>
          <a:noFill/>
        </p:spPr>
        <p:txBody>
          <a:bodyPr/>
          <a:lstStyle/>
          <a:p>
            <a:pPr marL="609600" indent="-609600">
              <a:lnSpc>
                <a:spcPct val="80000"/>
              </a:lnSpc>
            </a:pPr>
            <a:endParaRPr lang="en-GB" altLang="en-US" sz="2400" b="1" dirty="0" smtClean="0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en-GB" altLang="en-US" sz="2400" b="1" dirty="0" smtClean="0">
                <a:latin typeface="Times New Roman" panose="02020603050405020304" pitchFamily="18" charset="0"/>
              </a:rPr>
              <a:t>CHƯA SẴN SÀNG ĐEM </a:t>
            </a:r>
            <a:r>
              <a:rPr lang="en-GB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SỬ DỤNG TRỰC TIẾP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endParaRPr lang="en-GB" altLang="en-US" sz="800" b="1" dirty="0" smtClean="0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 startAt="2"/>
            </a:pPr>
            <a:r>
              <a:rPr lang="en-GB" altLang="en-US" sz="2400" b="1" dirty="0" smtClean="0">
                <a:latin typeface="Times New Roman" panose="02020603050405020304" pitchFamily="18" charset="0"/>
              </a:rPr>
              <a:t>CÓ </a:t>
            </a:r>
            <a:r>
              <a:rPr lang="en-GB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HÌNH DÁNG HAY BỀ NGOÀI</a:t>
            </a:r>
            <a:r>
              <a:rPr lang="en-GB" altLang="en-US" sz="2400" b="1" dirty="0" smtClean="0">
                <a:latin typeface="Times New Roman" panose="02020603050405020304" pitchFamily="18" charset="0"/>
              </a:rPr>
              <a:t> GẦN VỚI HÀNG HOÁ HAY BỘ PHẬN HÀNG HOÁ HOÀN CHỈNH</a:t>
            </a:r>
          </a:p>
          <a:p>
            <a:pPr marL="609600" indent="-609600">
              <a:lnSpc>
                <a:spcPct val="80000"/>
              </a:lnSpc>
              <a:buFontTx/>
              <a:buAutoNum type="arabicPeriod" startAt="2"/>
            </a:pPr>
            <a:endParaRPr lang="en-GB" altLang="en-US" sz="800" b="1" dirty="0" smtClean="0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AutoNum type="arabicPeriod" startAt="3"/>
            </a:pPr>
            <a:r>
              <a:rPr lang="en-GB" altLang="en-US" sz="2400" b="1" dirty="0" smtClean="0">
                <a:latin typeface="Times New Roman" panose="02020603050405020304" pitchFamily="18" charset="0"/>
              </a:rPr>
              <a:t>CHỈ ĐƯỢC </a:t>
            </a:r>
            <a:r>
              <a:rPr lang="en-GB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SỬ DỤNG ĐỂ HOÀN THIỆN THÀNH</a:t>
            </a:r>
            <a:r>
              <a:rPr lang="en-GB" altLang="en-US" sz="2400" b="1" dirty="0" smtClean="0">
                <a:latin typeface="Times New Roman" panose="02020603050405020304" pitchFamily="18" charset="0"/>
              </a:rPr>
              <a:t> SẢN PHẨM HOẶC BỘ PHẬN SẢN PHẨM HOÀN CHỈNH</a:t>
            </a:r>
          </a:p>
          <a:p>
            <a:pPr marL="609600" indent="-609600">
              <a:lnSpc>
                <a:spcPct val="80000"/>
              </a:lnSpc>
              <a:buFontTx/>
              <a:buAutoNum type="arabicPeriod" startAt="3"/>
            </a:pPr>
            <a:endParaRPr lang="en-GB" altLang="en-US" sz="800" b="1" dirty="0" smtClean="0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80000"/>
              </a:lnSpc>
            </a:pPr>
            <a:r>
              <a:rPr lang="en-GB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CHÚ Ý: KHÔNG ĐƯỢC COI LÀ PHÔI ĐỐI VỚI CÁC SẢN PHẨM DƯỚI ĐÂY</a:t>
            </a:r>
            <a:endParaRPr lang="en-GB" altLang="en-US" sz="2400" b="1" dirty="0" smtClean="0">
              <a:latin typeface="Times New Roman" panose="02020603050405020304" pitchFamily="18" charset="0"/>
            </a:endParaRP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en-GB" altLang="en-US" sz="2400" b="1" dirty="0" smtClean="0">
                <a:latin typeface="Times New Roman" panose="02020603050405020304" pitchFamily="18" charset="0"/>
              </a:rPr>
              <a:t>	</a:t>
            </a:r>
            <a:r>
              <a:rPr lang="en-GB" altLang="en-US" sz="2400" b="1" i="1" dirty="0" smtClean="0">
                <a:latin typeface="Times New Roman" panose="02020603050405020304" pitchFamily="18" charset="0"/>
              </a:rPr>
              <a:t>VÍ DỤ:</a:t>
            </a:r>
            <a:r>
              <a:rPr lang="en-GB" altLang="en-US" sz="2400" b="1" dirty="0" smtClean="0">
                <a:latin typeface="Times New Roman" panose="02020603050405020304" pitchFamily="18" charset="0"/>
              </a:rPr>
              <a:t> BÁN THÀNH PHẨM CHƯA CÓ HÌNH DÁNG CƠ BẢN CỦA SẢN PHẨM HOÀN CHỈNH HOẶC HOÀN THIỆN (CÁC THANH, CÁC ỐNG, V.V.)</a:t>
            </a:r>
          </a:p>
        </p:txBody>
      </p:sp>
      <p:sp>
        <p:nvSpPr>
          <p:cNvPr id="32772" name="WordArt 1027"/>
          <p:cNvSpPr>
            <a:spLocks noChangeArrowheads="1" noChangeShapeType="1" noTextEdit="1"/>
          </p:cNvSpPr>
          <p:nvPr/>
        </p:nvSpPr>
        <p:spPr bwMode="auto">
          <a:xfrm>
            <a:off x="3151188" y="603250"/>
            <a:ext cx="3132137" cy="60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kern="10" dirty="0" err="1" smtClean="0">
                <a:ln w="1905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Phôi</a:t>
            </a:r>
            <a:endParaRPr lang="en-US" sz="2400" kern="10" dirty="0">
              <a:ln w="19050">
                <a:solidFill>
                  <a:srgbClr val="FF00FF"/>
                </a:solidFill>
                <a:round/>
                <a:headEnd/>
                <a:tailEnd/>
              </a:ln>
              <a:solidFill>
                <a:schemeClr val="tx1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93A052-C816-4184-A534-0DD5B2FF5530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3343F19-8EA8-40AE-B6B4-87F42214A279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400" smtClean="0"/>
          </a:p>
        </p:txBody>
      </p:sp>
      <p:pic>
        <p:nvPicPr>
          <p:cNvPr id="34819" name="Picture 2" descr="preform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13" y="2244725"/>
            <a:ext cx="5033962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3" descr="preform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288" y="2195513"/>
            <a:ext cx="3140075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976313" y="1325563"/>
            <a:ext cx="516255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81000" indent="-3810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3600" u="sng">
                <a:solidFill>
                  <a:srgbClr val="FF0000"/>
                </a:solidFill>
                <a:latin typeface="Times New Roman" panose="02020603050405020304" pitchFamily="18" charset="0"/>
              </a:rPr>
              <a:t>PHÔI</a:t>
            </a:r>
            <a:endParaRPr lang="en-GB" altLang="en-US" sz="36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000">
                <a:solidFill>
                  <a:srgbClr val="0000FF"/>
                </a:solidFill>
                <a:latin typeface="Times New Roman" panose="02020603050405020304" pitchFamily="18" charset="0"/>
              </a:rPr>
              <a:t>CHAI  LÀM BẰNG NHỰA</a:t>
            </a:r>
          </a:p>
        </p:txBody>
      </p:sp>
      <p:sp>
        <p:nvSpPr>
          <p:cNvPr id="106502" name="Text Box 6"/>
          <p:cNvSpPr txBox="1">
            <a:spLocks noChangeArrowheads="1"/>
          </p:cNvSpPr>
          <p:nvPr/>
        </p:nvSpPr>
        <p:spPr bwMode="auto">
          <a:xfrm>
            <a:off x="2576513" y="5580063"/>
            <a:ext cx="5402262" cy="636587"/>
          </a:xfrm>
          <a:prstGeom prst="rect">
            <a:avLst/>
          </a:prstGeom>
          <a:noFill/>
          <a:ln w="57150" cap="sq" cmpd="thickThin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b="0">
                <a:solidFill>
                  <a:srgbClr val="0000FF"/>
                </a:solidFill>
                <a:latin typeface="Times New Roman" panose="02020603050405020304" pitchFamily="18" charset="0"/>
              </a:rPr>
              <a:t>39.23 áp dụng quy tắc 2(a)</a:t>
            </a:r>
          </a:p>
        </p:txBody>
      </p:sp>
      <p:sp>
        <p:nvSpPr>
          <p:cNvPr id="34823" name="WordArt 7"/>
          <p:cNvSpPr>
            <a:spLocks noChangeArrowheads="1" noChangeShapeType="1" noTextEdit="1"/>
          </p:cNvSpPr>
          <p:nvPr/>
        </p:nvSpPr>
        <p:spPr bwMode="auto">
          <a:xfrm>
            <a:off x="1250950" y="273050"/>
            <a:ext cx="7848600" cy="892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sz="3600" kern="10">
                <a:latin typeface="Times New Roman" panose="02020603050405020304" pitchFamily="18" charset="0"/>
                <a:cs typeface="Times New Roman" panose="02020603050405020304" pitchFamily="18" charset="0"/>
              </a:rPr>
              <a:t>CHƯA HOÀN CHỈNH HOẶC CHƯA HOÀN THIỆN (VD)</a:t>
            </a:r>
            <a:endParaRPr lang="en-US" sz="3600" kern="1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9C5709-F712-4111-9151-E4C564585A91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2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63A5374-D848-4506-AEAA-FD17D7348F19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400" smtClean="0"/>
          </a:p>
        </p:txBody>
      </p:sp>
      <p:graphicFrame>
        <p:nvGraphicFramePr>
          <p:cNvPr id="3686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5265738" y="1885950"/>
          <a:ext cx="4178300" cy="414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8" name="Bitmap Image" r:id="rId4" imgW="2876190" imgH="2847619" progId="Paint.Picture">
                  <p:embed/>
                </p:oleObj>
              </mc:Choice>
              <mc:Fallback>
                <p:oleObj name="Bitmap Image" r:id="rId4" imgW="2876190" imgH="2847619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5738" y="1885950"/>
                        <a:ext cx="4178300" cy="414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68" name="WordArt 6"/>
          <p:cNvSpPr>
            <a:spLocks noChangeArrowheads="1" noChangeShapeType="1"/>
          </p:cNvSpPr>
          <p:nvPr/>
        </p:nvSpPr>
        <p:spPr bwMode="auto">
          <a:xfrm>
            <a:off x="495300" y="274638"/>
            <a:ext cx="8915400" cy="1143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sz="3600" kern="1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CHƯA HOÀN CHỈNH HOẶC CHƯA HOÀN THIỆN (VD)</a:t>
            </a:r>
            <a:endParaRPr lang="en-US" sz="3600" kern="1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555625" y="1925638"/>
            <a:ext cx="3846513" cy="1006475"/>
          </a:xfrm>
          <a:prstGeom prst="rect">
            <a:avLst/>
          </a:prstGeom>
          <a:noFill/>
          <a:ln w="0" cap="sq">
            <a:solidFill>
              <a:srgbClr val="FFFF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rgbClr val="FFFF66"/>
                </a:solidFill>
                <a:latin typeface="Times New Roman" panose="02020603050405020304" pitchFamily="18" charset="0"/>
              </a:rPr>
              <a:t>PHÔI CHÌA KHÓA BẰNG THÉP ĐƯỢC PHÂN LOẠI VÀO NHÓM NÀO?</a:t>
            </a:r>
          </a:p>
        </p:txBody>
      </p:sp>
      <p:sp>
        <p:nvSpPr>
          <p:cNvPr id="842760" name="AutoShape 8"/>
          <p:cNvSpPr>
            <a:spLocks noChangeArrowheads="1"/>
          </p:cNvSpPr>
          <p:nvPr/>
        </p:nvSpPr>
        <p:spPr bwMode="auto">
          <a:xfrm>
            <a:off x="2197100" y="3321050"/>
            <a:ext cx="449263" cy="793750"/>
          </a:xfrm>
          <a:prstGeom prst="downArrow">
            <a:avLst>
              <a:gd name="adj1" fmla="val 50000"/>
              <a:gd name="adj2" fmla="val 44170"/>
            </a:avLst>
          </a:prstGeom>
          <a:solidFill>
            <a:srgbClr val="FFCC00"/>
          </a:solidFill>
          <a:ln w="0" cap="sq">
            <a:solidFill>
              <a:srgbClr val="FFCC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2762" name="AutoShape 10"/>
          <p:cNvSpPr>
            <a:spLocks noChangeArrowheads="1"/>
          </p:cNvSpPr>
          <p:nvPr/>
        </p:nvSpPr>
        <p:spPr bwMode="auto">
          <a:xfrm>
            <a:off x="1179513" y="4306888"/>
            <a:ext cx="2913062" cy="1155700"/>
          </a:xfrm>
          <a:prstGeom prst="flowChartDocument">
            <a:avLst/>
          </a:prstGeom>
          <a:solidFill>
            <a:schemeClr val="accent1"/>
          </a:solidFill>
          <a:ln w="0" cap="sq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2763" name="Text Box 11"/>
          <p:cNvSpPr txBox="1">
            <a:spLocks noChangeArrowheads="1"/>
          </p:cNvSpPr>
          <p:nvPr/>
        </p:nvSpPr>
        <p:spPr bwMode="auto">
          <a:xfrm>
            <a:off x="1589088" y="4475163"/>
            <a:ext cx="20923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3600">
                <a:solidFill>
                  <a:srgbClr val="FF3300"/>
                </a:solidFill>
                <a:latin typeface="Times New Roman" panose="02020603050405020304" pitchFamily="18" charset="0"/>
              </a:rPr>
              <a:t>83.01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844FC3-8919-4DC5-BE5F-B07D69E11077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42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42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42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42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2760" grpId="0" animBg="1"/>
      <p:bldP spid="842762" grpId="0" animBg="1"/>
      <p:bldP spid="8427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839788" y="1728788"/>
            <a:ext cx="850423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2800">
                <a:latin typeface="Times New Roman" panose="02020603050405020304" pitchFamily="18" charset="0"/>
              </a:rPr>
              <a:t>	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</a:rPr>
              <a:t>PHÂN LOẠI LINH KIỆN MÁY ĐỒNG HỒ CÁ NHÂN HOÀN CHỈNH, CHƯA LẮP RÁP.</a:t>
            </a:r>
          </a:p>
        </p:txBody>
      </p:sp>
      <p:sp>
        <p:nvSpPr>
          <p:cNvPr id="108550" name="WordArt 6"/>
          <p:cNvSpPr>
            <a:spLocks noChangeArrowheads="1" noChangeShapeType="1" noTextEdit="1"/>
          </p:cNvSpPr>
          <p:nvPr/>
        </p:nvSpPr>
        <p:spPr bwMode="auto">
          <a:xfrm>
            <a:off x="1182688" y="768350"/>
            <a:ext cx="7302500" cy="6810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sz="2400" kern="10">
                <a:latin typeface="Times New Roman" panose="02020603050405020304" pitchFamily="18" charset="0"/>
                <a:cs typeface="Times New Roman" panose="02020603050405020304" pitchFamily="18" charset="0"/>
              </a:rPr>
              <a:t>CHƯA HOÀN CHỈNH HOẶC CHƯA HOÀN THIỆN (VD)</a:t>
            </a:r>
            <a:endParaRPr lang="en-US" sz="2400" kern="1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551" name="Text Box 7"/>
          <p:cNvSpPr txBox="1">
            <a:spLocks noChangeArrowheads="1"/>
          </p:cNvSpPr>
          <p:nvPr/>
        </p:nvSpPr>
        <p:spPr bwMode="auto">
          <a:xfrm>
            <a:off x="687388" y="2671763"/>
            <a:ext cx="8831262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anose="020B7200000000000000" pitchFamily="34" charset="0"/>
              </a:defRPr>
            </a:lvl9pPr>
          </a:lstStyle>
          <a:p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- 91.08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Máy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đồng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hồ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cá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hoàn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chỉnh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đã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lắp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ráp</a:t>
            </a:r>
            <a:endParaRPr lang="en-US" altLang="en-US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- 91.10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Máy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đồng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hồ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thời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gian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hoặc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đồng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hồ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cá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nhân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hoàn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chỉnh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chưa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lắp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ráp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hoặc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đã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lắp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ráp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từng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chemeClr val="tx1"/>
                </a:solidFill>
                <a:latin typeface="Times New Roman" panose="02020603050405020304" pitchFamily="18" charset="0"/>
              </a:rPr>
              <a:t>phần</a:t>
            </a:r>
            <a:r>
              <a:rPr lang="en-US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…</a:t>
            </a:r>
          </a:p>
          <a:p>
            <a:r>
              <a:rPr lang="en-US" altLang="en-US" sz="2800" i="1" dirty="0">
                <a:latin typeface="Times New Roman" panose="02020603050405020304" pitchFamily="18" charset="0"/>
              </a:rPr>
              <a:t>    </a:t>
            </a:r>
            <a:endParaRPr lang="en-US" altLang="en-US" sz="800" i="1" dirty="0">
              <a:latin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B130EB-BAF8-4CEB-BC19-CF7E9E45CF8F}" type="datetime1">
              <a:rPr lang="en-GB" smtClean="0"/>
              <a:t>18/08/2020</a:t>
            </a:fld>
            <a:endParaRPr lang="en-US" alt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B50B8C-04FB-48BE-9F1D-72E496490922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85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85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85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/>
      <p:bldP spid="1085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B0869F-1FE5-4CDE-9F9F-30464DDADC43}" type="datetime1">
              <a:rPr lang="en-GB" smtClean="0"/>
              <a:t>18/08/2020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88B7B6-4141-49BD-B63D-4739FFBA6F6E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5" name="object 66"/>
          <p:cNvSpPr/>
          <p:nvPr/>
        </p:nvSpPr>
        <p:spPr>
          <a:xfrm>
            <a:off x="6827874" y="2748516"/>
            <a:ext cx="2362200" cy="2908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648586" y="297712"/>
            <a:ext cx="80382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48586" y="1371600"/>
            <a:ext cx="24667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3284" y="3301453"/>
            <a:ext cx="6092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Ultraman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Kids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447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65BB4B9-B64D-4772-8E8E-78332148B60D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400" smtClean="0"/>
          </a:p>
        </p:txBody>
      </p:sp>
      <p:sp>
        <p:nvSpPr>
          <p:cNvPr id="40963" name="Rectangle 1026"/>
          <p:cNvSpPr>
            <a:spLocks noGrp="1" noChangeArrowheads="1"/>
          </p:cNvSpPr>
          <p:nvPr>
            <p:ph type="body" idx="4294967295"/>
          </p:nvPr>
        </p:nvSpPr>
        <p:spPr>
          <a:xfrm>
            <a:off x="692150" y="2060575"/>
            <a:ext cx="8993188" cy="4148138"/>
          </a:xfrm>
        </p:spPr>
        <p:txBody>
          <a:bodyPr/>
          <a:lstStyle/>
          <a:p>
            <a:pPr marL="47625" indent="-47625">
              <a:lnSpc>
                <a:spcPct val="80000"/>
              </a:lnSpc>
            </a:pPr>
            <a:r>
              <a:rPr lang="en-GB" altLang="en-US" sz="2400" smtClean="0">
                <a:latin typeface="Times New Roman" panose="02020603050405020304" pitchFamily="18" charset="0"/>
              </a:rPr>
              <a:t> </a:t>
            </a:r>
            <a:r>
              <a:rPr lang="en-GB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NẾU MỘT NGUYÊN LIỆU, MỘT CHẤT</a:t>
            </a:r>
            <a:r>
              <a:rPr lang="en-GB" altLang="en-US" sz="2400" b="1" smtClean="0">
                <a:latin typeface="Times New Roman" panose="02020603050405020304" pitchFamily="18" charset="0"/>
              </a:rPr>
              <a:t> ĐƯỢC PHÂN LOẠI TRONG MỘT NHÓM NÀO ĐÓ THÌ </a:t>
            </a:r>
            <a:r>
              <a:rPr lang="en-GB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HỖN HỢP, HAY HỢP CHẤT</a:t>
            </a:r>
            <a:r>
              <a:rPr lang="en-GB" altLang="en-US" sz="2400" b="1" smtClean="0">
                <a:latin typeface="Times New Roman" panose="02020603050405020304" pitchFamily="18" charset="0"/>
              </a:rPr>
              <a:t> CỦA NGUYÊN LIỆU HOẶC CHẤT ĐÓ VỚI NGUYÊN LIỆU HOẶC CHẤT KHÁC  </a:t>
            </a:r>
            <a:r>
              <a:rPr lang="en-GB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CŨNG THUỘC NHÓM ĐÓ</a:t>
            </a:r>
            <a:r>
              <a:rPr lang="en-GB" altLang="en-US" sz="2400" b="1" smtClean="0">
                <a:latin typeface="Times New Roman" panose="02020603050405020304" pitchFamily="18" charset="0"/>
              </a:rPr>
              <a:t>.</a:t>
            </a:r>
          </a:p>
          <a:p>
            <a:pPr marL="47625" indent="-47625">
              <a:lnSpc>
                <a:spcPct val="80000"/>
              </a:lnSpc>
            </a:pPr>
            <a:endParaRPr lang="en-GB" altLang="en-US" sz="800" b="1" smtClean="0">
              <a:latin typeface="Times New Roman" panose="02020603050405020304" pitchFamily="18" charset="0"/>
            </a:endParaRPr>
          </a:p>
          <a:p>
            <a:pPr marL="47625" indent="-47625">
              <a:lnSpc>
                <a:spcPct val="80000"/>
              </a:lnSpc>
            </a:pPr>
            <a:r>
              <a:rPr lang="en-GB" altLang="en-US" sz="2400" b="1" smtClean="0">
                <a:latin typeface="Times New Roman" panose="02020603050405020304" pitchFamily="18" charset="0"/>
              </a:rPr>
              <a:t> HÀNG HOÁ </a:t>
            </a:r>
            <a:r>
              <a:rPr lang="en-GB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LÀM TOÀN BỘ</a:t>
            </a:r>
            <a:r>
              <a:rPr lang="en-GB" altLang="en-US" sz="2400" b="1" smtClean="0">
                <a:latin typeface="Times New Roman" panose="02020603050405020304" pitchFamily="18" charset="0"/>
              </a:rPr>
              <a:t> BẰNG MỘT LOẠI NGUYÊN LIỆU HAY MỘT CHẤT, HOẶC </a:t>
            </a:r>
            <a:r>
              <a:rPr lang="en-GB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LÀM MỘT PHẦN</a:t>
            </a:r>
            <a:r>
              <a:rPr lang="en-GB" altLang="en-US" sz="2400" b="1" smtClean="0">
                <a:latin typeface="Times New Roman" panose="02020603050405020304" pitchFamily="18" charset="0"/>
              </a:rPr>
              <a:t> BẰNG NGUYÊN LIỆU HAY CHẤT ĐÓ ĐƯỢC </a:t>
            </a:r>
            <a:r>
              <a:rPr lang="en-GB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PHÂN LOẠI TRONG CÙNG NHÓM</a:t>
            </a:r>
            <a:r>
              <a:rPr lang="en-GB" altLang="en-US" sz="2400" b="1" smtClean="0">
                <a:latin typeface="Times New Roman" panose="02020603050405020304" pitchFamily="18" charset="0"/>
              </a:rPr>
              <a:t>.</a:t>
            </a:r>
          </a:p>
          <a:p>
            <a:pPr marL="47625" indent="-47625">
              <a:lnSpc>
                <a:spcPct val="80000"/>
              </a:lnSpc>
            </a:pPr>
            <a:endParaRPr lang="en-GB" altLang="en-US" sz="800" b="1" smtClean="0">
              <a:latin typeface="Times New Roman" panose="02020603050405020304" pitchFamily="18" charset="0"/>
            </a:endParaRPr>
          </a:p>
          <a:p>
            <a:pPr marL="47625" indent="-47625">
              <a:lnSpc>
                <a:spcPct val="80000"/>
              </a:lnSpc>
            </a:pPr>
            <a:r>
              <a:rPr lang="en-GB" altLang="en-US" sz="2400" b="1" smtClean="0">
                <a:latin typeface="Times New Roman" panose="02020603050405020304" pitchFamily="18" charset="0"/>
              </a:rPr>
              <a:t> VIỆC PHÂN LOẠI NHỮNG LOẠI HÀNG HOÁ LÀM BẰNG </a:t>
            </a:r>
            <a:r>
              <a:rPr lang="en-GB" altLang="en-US" sz="24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HAI LOẠI NGUYÊN LIỆU HAY HAI CHẤT TRỞ LÊN PHẢI TUÂN THEO QUY TẮC 3</a:t>
            </a:r>
          </a:p>
          <a:p>
            <a:pPr marL="47625" indent="-47625" eaLnBrk="1" hangingPunct="1">
              <a:lnSpc>
                <a:spcPct val="80000"/>
              </a:lnSpc>
              <a:spcAft>
                <a:spcPct val="20000"/>
              </a:spcAft>
            </a:pPr>
            <a:endParaRPr lang="en-GB" altLang="en-US" sz="2400" b="1" smtClean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13" name="WordArt 1029"/>
          <p:cNvSpPr>
            <a:spLocks noChangeArrowheads="1" noChangeShapeType="1" noTextEdit="1"/>
          </p:cNvSpPr>
          <p:nvPr/>
        </p:nvSpPr>
        <p:spPr bwMode="auto">
          <a:xfrm>
            <a:off x="795338" y="1122363"/>
            <a:ext cx="8378825" cy="547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H" panose="020B7200000000000000" pitchFamily="34" charset="0"/>
              </a:rPr>
              <a:t>Hỗn hợp hay hợp chất</a:t>
            </a:r>
          </a:p>
        </p:txBody>
      </p:sp>
      <p:sp>
        <p:nvSpPr>
          <p:cNvPr id="68621" name="AutoShape 1037"/>
          <p:cNvSpPr>
            <a:spLocks/>
          </p:cNvSpPr>
          <p:nvPr/>
        </p:nvSpPr>
        <p:spPr bwMode="auto">
          <a:xfrm>
            <a:off x="2533650" y="2800350"/>
            <a:ext cx="793750" cy="704850"/>
          </a:xfrm>
          <a:prstGeom prst="rightBrace">
            <a:avLst>
              <a:gd name="adj1" fmla="val 8333"/>
              <a:gd name="adj2" fmla="val 50000"/>
            </a:avLst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3741738" y="338138"/>
            <a:ext cx="2614612" cy="801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H" panose="020B7200000000000000" pitchFamily="34" charset="0"/>
              </a:rPr>
              <a:t>QUY TẮC 2 (b)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BF8184-CC0A-4AB1-9DA0-4B0DAF94BACF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0334362-A8E5-45F8-B332-02B602AAE091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400" smtClean="0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latin typeface=".VnTime" panose="020B7200000000000000" pitchFamily="34" charset="0"/>
              </a:rPr>
              <a:t> 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5300" y="1752600"/>
            <a:ext cx="9410700" cy="43735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3600" smtClean="0">
                <a:solidFill>
                  <a:srgbClr val="FF3300"/>
                </a:solidFill>
                <a:latin typeface="Times New Roman" panose="02020603050405020304" pitchFamily="18" charset="0"/>
              </a:rPr>
              <a:t>QUY T</a:t>
            </a:r>
            <a:r>
              <a:rPr lang="en-US" altLang="en-US" smtClean="0">
                <a:solidFill>
                  <a:srgbClr val="FF3300"/>
                </a:solidFill>
                <a:latin typeface="Times New Roman" panose="02020603050405020304" pitchFamily="18" charset="0"/>
              </a:rPr>
              <a:t>ẮC 2(b) CHỈ ÁP DỤNG CHO NHỮNG NHÓM HÀNG TRONG ĐÓ ĐỀ CẬP ĐẾN: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3600" smtClean="0">
                <a:latin typeface="Times New Roman" panose="02020603050405020304" pitchFamily="18" charset="0"/>
              </a:rPr>
              <a:t>	- M</a:t>
            </a:r>
            <a:r>
              <a:rPr lang="en-US" altLang="en-US" smtClean="0">
                <a:latin typeface="Times New Roman" panose="02020603050405020304" pitchFamily="18" charset="0"/>
              </a:rPr>
              <a:t>ột loại nguyên liệu, hoặc chất liệu.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3600" smtClean="0">
                <a:latin typeface="Times New Roman" panose="02020603050405020304" pitchFamily="18" charset="0"/>
              </a:rPr>
              <a:t>	- H</a:t>
            </a:r>
            <a:r>
              <a:rPr lang="en-US" altLang="en-US" smtClean="0">
                <a:latin typeface="Times New Roman" panose="02020603050405020304" pitchFamily="18" charset="0"/>
              </a:rPr>
              <a:t>àng hoá được làm từ một loại nguyên liệu hay chất liệu nhất định.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3600" smtClean="0">
                <a:solidFill>
                  <a:srgbClr val="FF3300"/>
                </a:solidFill>
                <a:latin typeface="Times New Roman" panose="02020603050405020304" pitchFamily="18" charset="0"/>
              </a:rPr>
              <a:t>CH</a:t>
            </a:r>
            <a:r>
              <a:rPr lang="en-US" altLang="en-US" smtClean="0">
                <a:solidFill>
                  <a:srgbClr val="FF3300"/>
                </a:solidFill>
                <a:latin typeface="Times New Roman" panose="02020603050405020304" pitchFamily="18" charset="0"/>
              </a:rPr>
              <a:t>Ỉ ÁP DỤNG QUY TẮC 2(b) KHI NỘI DUNG CỦA NHÓM HAY CHÚ GIẢI CỦA PHẦN HOẶC CHƯƠNG KHÔNG CÓ YÊU CẦU KHÁC.</a:t>
            </a:r>
          </a:p>
        </p:txBody>
      </p:sp>
      <p:sp>
        <p:nvSpPr>
          <p:cNvPr id="866308" name="Text Box 4"/>
          <p:cNvSpPr txBox="1">
            <a:spLocks noChangeArrowheads="1"/>
          </p:cNvSpPr>
          <p:nvPr/>
        </p:nvSpPr>
        <p:spPr bwMode="auto">
          <a:xfrm>
            <a:off x="723900" y="457200"/>
            <a:ext cx="8534400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marL="342900" indent="-342900">
              <a:defRPr sz="2000" b="1">
                <a:solidFill>
                  <a:srgbClr val="0000FF"/>
                </a:solidFill>
                <a:latin typeface=".VnTime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440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ĐIỀU KIỆN ÁP DỤNG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DBB0FB-41A0-4646-B95E-B9AC5AC57269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1F1D2D-AA8C-4058-BA35-2B14E33854BE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400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6763" y="1573213"/>
            <a:ext cx="8709025" cy="874712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3600" b="1" dirty="0" err="1" smtClean="0">
                <a:latin typeface="Times New Roman" panose="02020603050405020304" pitchFamily="18" charset="0"/>
              </a:rPr>
              <a:t>Phân</a:t>
            </a:r>
            <a:r>
              <a:rPr lang="en-US" altLang="en-US" sz="3600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latin typeface="Times New Roman" panose="02020603050405020304" pitchFamily="18" charset="0"/>
              </a:rPr>
              <a:t>loại</a:t>
            </a:r>
            <a:r>
              <a:rPr lang="en-US" altLang="en-US" sz="3600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latin typeface="Times New Roman" panose="02020603050405020304" pitchFamily="18" charset="0"/>
              </a:rPr>
              <a:t>dao</a:t>
            </a:r>
            <a:r>
              <a:rPr lang="en-US" altLang="en-US" sz="3600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latin typeface="Times New Roman" panose="02020603050405020304" pitchFamily="18" charset="0"/>
              </a:rPr>
              <a:t>inốc</a:t>
            </a:r>
            <a:r>
              <a:rPr lang="en-US" altLang="en-US" sz="3600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latin typeface="Times New Roman" panose="02020603050405020304" pitchFamily="18" charset="0"/>
              </a:rPr>
              <a:t>có</a:t>
            </a:r>
            <a:r>
              <a:rPr lang="en-US" altLang="en-US" sz="3600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latin typeface="Times New Roman" panose="02020603050405020304" pitchFamily="18" charset="0"/>
              </a:rPr>
              <a:t>cán</a:t>
            </a:r>
            <a:r>
              <a:rPr lang="en-US" altLang="en-US" sz="3600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latin typeface="Times New Roman" panose="02020603050405020304" pitchFamily="18" charset="0"/>
              </a:rPr>
              <a:t>bằng</a:t>
            </a:r>
            <a:r>
              <a:rPr lang="en-US" altLang="en-US" sz="3600" b="1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3600" b="1" dirty="0" err="1" smtClean="0">
                <a:latin typeface="Times New Roman" panose="02020603050405020304" pitchFamily="18" charset="0"/>
              </a:rPr>
              <a:t>nhựa</a:t>
            </a:r>
            <a:r>
              <a:rPr lang="en-US" altLang="en-US" sz="3600" b="1" dirty="0" smtClean="0"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45060" name="WordArt 3"/>
          <p:cNvSpPr>
            <a:spLocks noChangeArrowheads="1" noChangeShapeType="1" noTextEdit="1"/>
          </p:cNvSpPr>
          <p:nvPr/>
        </p:nvSpPr>
        <p:spPr bwMode="auto">
          <a:xfrm>
            <a:off x="1277938" y="552450"/>
            <a:ext cx="76295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Hỗn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(VD)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291F6E-63A4-4EB3-857E-76A15F94DFC8}" type="datetime1">
              <a:rPr lang="en-GB" smtClean="0"/>
              <a:t>18/08/2020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B353F0F-8281-4530-B43D-4A90627CAE2D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400" smtClean="0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460875" y="1557338"/>
            <a:ext cx="4951413" cy="3005137"/>
          </a:xfrm>
        </p:spPr>
        <p:txBody>
          <a:bodyPr/>
          <a:lstStyle/>
          <a:p>
            <a:endParaRPr lang="en-GB" altLang="en-US" sz="1000" b="1" smtClean="0">
              <a:latin typeface="Times New Roman" panose="02020603050405020304" pitchFamily="18" charset="0"/>
            </a:endParaRPr>
          </a:p>
          <a:p>
            <a:r>
              <a:rPr lang="en-GB" altLang="en-US" sz="2400" b="1" smtClean="0">
                <a:latin typeface="Times New Roman" panose="02020603050405020304" pitchFamily="18" charset="0"/>
              </a:rPr>
              <a:t>(a)  MÔ TẢ CỤ THỂ NHẤT	</a:t>
            </a:r>
          </a:p>
          <a:p>
            <a:endParaRPr lang="en-GB" altLang="en-US" sz="2400" b="1" smtClean="0">
              <a:latin typeface="Times New Roman" panose="02020603050405020304" pitchFamily="18" charset="0"/>
            </a:endParaRPr>
          </a:p>
          <a:p>
            <a:r>
              <a:rPr lang="en-GB" altLang="en-US" sz="2400" b="1" smtClean="0">
                <a:latin typeface="Times New Roman" panose="02020603050405020304" pitchFamily="18" charset="0"/>
              </a:rPr>
              <a:t>(b) ĐẶC TÍNH CƠ BẢN</a:t>
            </a:r>
          </a:p>
          <a:p>
            <a:endParaRPr lang="en-GB" altLang="en-US" sz="2400" b="1" smtClean="0">
              <a:latin typeface="Times New Roman" panose="02020603050405020304" pitchFamily="18" charset="0"/>
            </a:endParaRPr>
          </a:p>
          <a:p>
            <a:r>
              <a:rPr lang="en-GB" altLang="en-US" sz="2400" b="1" smtClean="0">
                <a:latin typeface="Times New Roman" panose="02020603050405020304" pitchFamily="18" charset="0"/>
              </a:rPr>
              <a:t>(c) NHÓM CÓ THỨ TỰ SAU CÙNG</a:t>
            </a:r>
          </a:p>
        </p:txBody>
      </p:sp>
      <p:sp>
        <p:nvSpPr>
          <p:cNvPr id="47108" name="AutoShape 3"/>
          <p:cNvSpPr>
            <a:spLocks noChangeArrowheads="1"/>
          </p:cNvSpPr>
          <p:nvPr/>
        </p:nvSpPr>
        <p:spPr bwMode="auto">
          <a:xfrm rot="-3409674">
            <a:off x="368301" y="1389062"/>
            <a:ext cx="3067050" cy="3133725"/>
          </a:xfrm>
          <a:prstGeom prst="wedgeEllipseCallout">
            <a:avLst>
              <a:gd name="adj1" fmla="val 33713"/>
              <a:gd name="adj2" fmla="val 56398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eaVert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47109" name="Text Box 4"/>
          <p:cNvSpPr txBox="1">
            <a:spLocks noChangeArrowheads="1"/>
          </p:cNvSpPr>
          <p:nvPr/>
        </p:nvSpPr>
        <p:spPr bwMode="auto">
          <a:xfrm>
            <a:off x="657225" y="2052638"/>
            <a:ext cx="22606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000">
                <a:solidFill>
                  <a:srgbClr val="FF0000"/>
                </a:solidFill>
                <a:latin typeface="Times New Roman" panose="02020603050405020304" pitchFamily="18" charset="0"/>
              </a:rPr>
              <a:t>ÁP DỤNG KHI HÀNG HOÁ THOẠT NHÌN CÓ THỂ PHÂN LOẠI VÀO HAI HAY NHIỀU NHÓM</a:t>
            </a:r>
          </a:p>
        </p:txBody>
      </p:sp>
      <p:sp>
        <p:nvSpPr>
          <p:cNvPr id="47110" name="WordArt 5"/>
          <p:cNvSpPr>
            <a:spLocks noChangeArrowheads="1" noChangeShapeType="1" noTextEdit="1"/>
          </p:cNvSpPr>
          <p:nvPr/>
        </p:nvSpPr>
        <p:spPr bwMode="auto">
          <a:xfrm>
            <a:off x="3211513" y="555625"/>
            <a:ext cx="3451225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solidFill>
                  <a:schemeClr val="tx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.VnTimeH" panose="020B7200000000000000" pitchFamily="34" charset="0"/>
              </a:rPr>
              <a:t>QUY TẮC 3</a:t>
            </a:r>
          </a:p>
        </p:txBody>
      </p:sp>
      <p:sp>
        <p:nvSpPr>
          <p:cNvPr id="47111" name="Text Box 6"/>
          <p:cNvSpPr txBox="1">
            <a:spLocks noChangeArrowheads="1"/>
          </p:cNvSpPr>
          <p:nvPr/>
        </p:nvSpPr>
        <p:spPr bwMode="auto">
          <a:xfrm>
            <a:off x="614363" y="5089525"/>
            <a:ext cx="87106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47112" name="Text Box 7"/>
          <p:cNvSpPr txBox="1">
            <a:spLocks noChangeArrowheads="1"/>
          </p:cNvSpPr>
          <p:nvPr/>
        </p:nvSpPr>
        <p:spPr bwMode="auto">
          <a:xfrm>
            <a:off x="350838" y="4800600"/>
            <a:ext cx="923925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b="0" u="sng">
                <a:solidFill>
                  <a:srgbClr val="0000FF"/>
                </a:solidFill>
                <a:latin typeface="Times New Roman" panose="02020603050405020304" pitchFamily="18" charset="0"/>
              </a:rPr>
              <a:t>Ghi chú</a:t>
            </a:r>
            <a:r>
              <a:rPr lang="en-US" altLang="en-US" b="0">
                <a:solidFill>
                  <a:srgbClr val="0000FF"/>
                </a:solidFill>
                <a:latin typeface="Times New Roman" panose="02020603050405020304" pitchFamily="18" charset="0"/>
              </a:rPr>
              <a:t>: </a:t>
            </a:r>
            <a:r>
              <a:rPr lang="en-US" altLang="en-US">
                <a:latin typeface="Times New Roman" panose="02020603050405020304" pitchFamily="18" charset="0"/>
              </a:rPr>
              <a:t>chỉ áp dụng quy tắc này nếu nội dung của nhóm hay chú giải của phần hoặc chương không có yêu cầu khác.</a:t>
            </a:r>
          </a:p>
        </p:txBody>
      </p:sp>
      <p:sp>
        <p:nvSpPr>
          <p:cNvPr id="677896" name="AutoShape 8"/>
          <p:cNvSpPr>
            <a:spLocks noChangeArrowheads="1"/>
          </p:cNvSpPr>
          <p:nvPr/>
        </p:nvSpPr>
        <p:spPr bwMode="auto">
          <a:xfrm>
            <a:off x="4079875" y="1695450"/>
            <a:ext cx="307975" cy="2524125"/>
          </a:xfrm>
          <a:prstGeom prst="downArrow">
            <a:avLst>
              <a:gd name="adj1" fmla="val 50000"/>
              <a:gd name="adj2" fmla="val 204897"/>
            </a:avLst>
          </a:prstGeom>
          <a:solidFill>
            <a:schemeClr val="folHlink"/>
          </a:solidFill>
          <a:ln w="0" cap="sq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78F3E4-2351-427B-9653-90E5BC73C703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A550AF-E427-4C69-AC67-2F16CBA76883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400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42963" y="1376363"/>
            <a:ext cx="7881937" cy="1008062"/>
          </a:xfrm>
        </p:spPr>
        <p:txBody>
          <a:bodyPr/>
          <a:lstStyle/>
          <a:p>
            <a:pPr marL="285750" indent="-285750">
              <a:buFontTx/>
              <a:buNone/>
              <a:tabLst>
                <a:tab pos="4095750" algn="ctr"/>
              </a:tabLst>
            </a:pPr>
            <a:r>
              <a:rPr lang="en-GB" altLang="en-US" sz="2200" b="1" smtClean="0">
                <a:latin typeface="Times New Roman" panose="02020603050405020304" pitchFamily="18" charset="0"/>
              </a:rPr>
              <a:t>*   </a:t>
            </a:r>
            <a:r>
              <a:rPr lang="en-GB" altLang="en-US" sz="2200" b="1" u="sng" smtClean="0">
                <a:solidFill>
                  <a:srgbClr val="0000FF"/>
                </a:solidFill>
                <a:latin typeface="Times New Roman" panose="02020603050405020304" pitchFamily="18" charset="0"/>
              </a:rPr>
              <a:t>MÔ TẢ CỤ</a:t>
            </a:r>
            <a:r>
              <a:rPr lang="en-GB" altLang="en-US" sz="2200" b="1" smtClean="0">
                <a:latin typeface="Times New Roman" panose="02020603050405020304" pitchFamily="18" charset="0"/>
              </a:rPr>
              <a:t> THỂ ĐƯỢC ƯU TIÊN LỰA CHỌN HƠN MÔ TẢ KHÁI QUÁT</a:t>
            </a:r>
          </a:p>
          <a:p>
            <a:pPr marL="285750" indent="-285750">
              <a:buFontTx/>
              <a:buNone/>
              <a:tabLst>
                <a:tab pos="4095750" algn="ctr"/>
              </a:tabLst>
            </a:pPr>
            <a:r>
              <a:rPr lang="en-GB" altLang="en-US" sz="2200" b="1" smtClean="0">
                <a:latin typeface="Times New Roman" panose="02020603050405020304" pitchFamily="18" charset="0"/>
              </a:rPr>
              <a:t>		</a:t>
            </a:r>
          </a:p>
        </p:txBody>
      </p:sp>
      <p:sp>
        <p:nvSpPr>
          <p:cNvPr id="679939" name="Text Box 3"/>
          <p:cNvSpPr txBox="1">
            <a:spLocks noChangeArrowheads="1"/>
          </p:cNvSpPr>
          <p:nvPr/>
        </p:nvSpPr>
        <p:spPr bwMode="auto">
          <a:xfrm>
            <a:off x="898525" y="2144713"/>
            <a:ext cx="8259763" cy="402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200">
                <a:solidFill>
                  <a:srgbClr val="FF0000"/>
                </a:solidFill>
                <a:latin typeface="Times New Roman" panose="02020603050405020304" pitchFamily="18" charset="0"/>
              </a:rPr>
              <a:t>NHƯNG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GB" altLang="en-US" sz="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200">
                <a:latin typeface="Times New Roman" panose="02020603050405020304" pitchFamily="18" charset="0"/>
              </a:rPr>
              <a:t>*   KHI CÓ HAI HOẶC NHIỀU NHÓM MÀ MỖI NHÓM CHỈ LIÊN QUAN ĐẾN MỘT PHẦN NGUYÊN LIỆU HOẶC CHẤT CẤU THÀNH NÊN </a:t>
            </a:r>
            <a:r>
              <a:rPr lang="en-GB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HÀNG HOÁ HỖN HỢP, HÀNG HOÁ HỢP CHẤT</a:t>
            </a:r>
            <a:r>
              <a:rPr lang="en-GB" altLang="en-US" sz="2200">
                <a:latin typeface="Times New Roman" panose="02020603050405020304" pitchFamily="18" charset="0"/>
              </a:rPr>
              <a:t> HOẶC CHỈ LIÊN QUAN ĐẾN MỘT PHẦN TRONG </a:t>
            </a:r>
            <a:r>
              <a:rPr lang="en-GB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BỘ ĐÓNG GÓI ĐỂ BÁN LẺ</a:t>
            </a:r>
            <a:r>
              <a:rPr lang="en-GB" altLang="en-US" sz="2200">
                <a:latin typeface="Times New Roman" panose="02020603050405020304" pitchFamily="18" charset="0"/>
              </a:rPr>
              <a:t>.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2200">
              <a:latin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200">
                <a:solidFill>
                  <a:srgbClr val="FF0000"/>
                </a:solidFill>
                <a:latin typeface="Times New Roman" panose="02020603050405020304" pitchFamily="18" charset="0"/>
              </a:rPr>
              <a:t>THÌ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GB" altLang="en-US" sz="80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2200">
                <a:latin typeface="Times New Roman" panose="02020603050405020304" pitchFamily="18" charset="0"/>
              </a:rPr>
              <a:t>*   MỖI NHÓM ĐÓ ĐƯỢC XEM LÀ CÓ ĐẶC TRƯNG NGANG NHAU NGAY CẢ KHI MỘT TRONG SỐ CÁC NHÓM ĐÓ MÔ TẢ ĐẦY ĐỦ  HƠN HOẶC CHÍNH XÁC HƠN </a:t>
            </a:r>
            <a:endParaRPr lang="en-US" altLang="en-US" sz="2200">
              <a:latin typeface="Times New Roman" panose="02020603050405020304" pitchFamily="18" charset="0"/>
            </a:endParaRPr>
          </a:p>
        </p:txBody>
      </p:sp>
      <p:sp>
        <p:nvSpPr>
          <p:cNvPr id="49157" name="WordArt 4"/>
          <p:cNvSpPr>
            <a:spLocks noChangeArrowheads="1" noChangeShapeType="1" noTextEdit="1"/>
          </p:cNvSpPr>
          <p:nvPr/>
        </p:nvSpPr>
        <p:spPr bwMode="auto">
          <a:xfrm>
            <a:off x="3211513" y="555625"/>
            <a:ext cx="3451225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solidFill>
                  <a:schemeClr val="tx1"/>
                </a:solidFill>
                <a:effectLst>
                  <a:outerShdw dist="45791" dir="2021404" algn="ctr" rotWithShape="0">
                    <a:srgbClr val="C0C0C0"/>
                  </a:outerShdw>
                </a:effectLst>
              </a:rPr>
              <a:t>Quy tắc 3 (a)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E2F9EB-CB98-4F9F-9B29-137D6BF731E3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7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7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7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9A9CA1A-E35E-4CB5-A000-CC914BC1D3D3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400" smtClean="0"/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685800"/>
          </a:xfrm>
        </p:spPr>
        <p:txBody>
          <a:bodyPr/>
          <a:lstStyle/>
          <a:p>
            <a:pPr eaLnBrk="1" hangingPunct="1"/>
            <a:r>
              <a:rPr lang="en-US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CÁCH NHẬN BIẾT MÔ TẢ CỤ THỂ NHẤT (VÍ DỤ)</a:t>
            </a: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219200"/>
            <a:ext cx="9334500" cy="1039813"/>
          </a:xfrm>
        </p:spPr>
        <p:txBody>
          <a:bodyPr/>
          <a:lstStyle/>
          <a:p>
            <a:pPr eaLnBrk="1" hangingPunct="1">
              <a:buClr>
                <a:srgbClr val="0000FF"/>
              </a:buClr>
              <a:buFont typeface="Times New Roman" panose="02020603050405020304" pitchFamily="18" charset="0"/>
              <a:buChar char="•"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MỘT LOẠI HÀNG HÓA CẤU TẠO TỪ 3 CHẤT KHÁC NHAU LÀ: </a:t>
            </a:r>
            <a:r>
              <a:rPr lang="en-US" altLang="en-US" sz="2400" b="1" i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A, B, C</a:t>
            </a:r>
          </a:p>
        </p:txBody>
      </p:sp>
      <p:sp>
        <p:nvSpPr>
          <p:cNvPr id="873476" name="Text Box 4"/>
          <p:cNvSpPr txBox="1">
            <a:spLocks noChangeArrowheads="1"/>
          </p:cNvSpPr>
          <p:nvPr/>
        </p:nvSpPr>
        <p:spPr bwMode="auto">
          <a:xfrm>
            <a:off x="361950" y="2495550"/>
            <a:ext cx="5124450" cy="955675"/>
          </a:xfrm>
          <a:prstGeom prst="rect">
            <a:avLst/>
          </a:prstGeom>
          <a:noFill/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marL="342900" indent="-342900">
              <a:defRPr sz="2000" b="1">
                <a:solidFill>
                  <a:srgbClr val="0000FF"/>
                </a:solidFill>
                <a:latin typeface=".VnTime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Nhóm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A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đề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cập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đến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chất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A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một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cách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cụ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thể</a:t>
            </a:r>
            <a:r>
              <a:rPr lang="en-US" sz="2800" dirty="0" smtClean="0">
                <a:latin typeface="Times New Roman" pitchFamily="18" charset="0"/>
              </a:rPr>
              <a:t> </a:t>
            </a:r>
          </a:p>
        </p:txBody>
      </p:sp>
      <p:sp>
        <p:nvSpPr>
          <p:cNvPr id="873477" name="Text Box 5"/>
          <p:cNvSpPr txBox="1">
            <a:spLocks noChangeArrowheads="1"/>
          </p:cNvSpPr>
          <p:nvPr/>
        </p:nvSpPr>
        <p:spPr bwMode="auto">
          <a:xfrm>
            <a:off x="361950" y="3790950"/>
            <a:ext cx="5124450" cy="955675"/>
          </a:xfrm>
          <a:prstGeom prst="rect">
            <a:avLst/>
          </a:prstGeom>
          <a:noFill/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marL="342900" indent="-342900">
              <a:defRPr sz="2000" b="1">
                <a:solidFill>
                  <a:srgbClr val="0000FF"/>
                </a:solidFill>
                <a:latin typeface=".VnTime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80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Nhóm B đề cập đến chất </a:t>
            </a:r>
            <a:r>
              <a:rPr lang="en-US" sz="28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B</a:t>
            </a:r>
            <a:r>
              <a:rPr lang="en-US" sz="280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một cách cụ thể</a:t>
            </a:r>
            <a:r>
              <a:rPr lang="en-US" sz="2800" smtClean="0">
                <a:latin typeface="Times New Roman" pitchFamily="18" charset="0"/>
              </a:rPr>
              <a:t> </a:t>
            </a:r>
          </a:p>
        </p:txBody>
      </p:sp>
      <p:sp>
        <p:nvSpPr>
          <p:cNvPr id="873478" name="Text Box 6"/>
          <p:cNvSpPr txBox="1">
            <a:spLocks noChangeArrowheads="1"/>
          </p:cNvSpPr>
          <p:nvPr/>
        </p:nvSpPr>
        <p:spPr bwMode="auto">
          <a:xfrm>
            <a:off x="400050" y="5086350"/>
            <a:ext cx="5124450" cy="955675"/>
          </a:xfrm>
          <a:prstGeom prst="rect">
            <a:avLst/>
          </a:prstGeom>
          <a:noFill/>
          <a:ln w="9525" algn="ctr">
            <a:solidFill>
              <a:srgbClr val="0066FF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 marL="342900" indent="-342900">
              <a:defRPr sz="2000" b="1">
                <a:solidFill>
                  <a:srgbClr val="0000FF"/>
                </a:solidFill>
                <a:latin typeface=".VnTime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Nhóm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C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đề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cập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đến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chất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một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cách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cụ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thể</a:t>
            </a:r>
            <a:r>
              <a:rPr lang="en-US" sz="2800" dirty="0" smtClean="0">
                <a:latin typeface="Times New Roman" pitchFamily="18" charset="0"/>
              </a:rPr>
              <a:t> </a:t>
            </a:r>
            <a:endParaRPr lang="en-US" sz="2800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73479" name="AutoShape 7"/>
          <p:cNvSpPr>
            <a:spLocks/>
          </p:cNvSpPr>
          <p:nvPr/>
        </p:nvSpPr>
        <p:spPr bwMode="auto">
          <a:xfrm>
            <a:off x="5829300" y="2457450"/>
            <a:ext cx="800100" cy="3619500"/>
          </a:xfrm>
          <a:prstGeom prst="rightBrace">
            <a:avLst>
              <a:gd name="adj1" fmla="val 37698"/>
              <a:gd name="adj2" fmla="val 50000"/>
            </a:avLst>
          </a:prstGeom>
          <a:noFill/>
          <a:ln w="9525">
            <a:solidFill>
              <a:srgbClr val="FF3300"/>
            </a:solidFill>
            <a:round/>
            <a:headEnd/>
            <a:tailEnd/>
          </a:ln>
          <a:effectLst/>
          <a:ex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3480" name="Text Box 8"/>
          <p:cNvSpPr txBox="1">
            <a:spLocks noChangeArrowheads="1"/>
          </p:cNvSpPr>
          <p:nvPr/>
        </p:nvSpPr>
        <p:spPr bwMode="auto">
          <a:xfrm>
            <a:off x="6819900" y="2724150"/>
            <a:ext cx="2266950" cy="301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marL="342900" indent="-342900">
              <a:defRPr sz="2000" b="1">
                <a:solidFill>
                  <a:srgbClr val="0000FF"/>
                </a:solidFill>
                <a:latin typeface=".VnTime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Những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nhóm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hàng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này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được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xem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là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tương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đương</a:t>
            </a:r>
            <a:endParaRPr lang="en-US" sz="3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398929-2638-431F-9650-2CCCE90F49FB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86" name="Text Box 2"/>
          <p:cNvSpPr txBox="1">
            <a:spLocks noChangeArrowheads="1"/>
          </p:cNvSpPr>
          <p:nvPr/>
        </p:nvSpPr>
        <p:spPr bwMode="auto">
          <a:xfrm>
            <a:off x="2627313" y="1287463"/>
            <a:ext cx="4757737" cy="523875"/>
          </a:xfrm>
          <a:prstGeom prst="rect">
            <a:avLst/>
          </a:prstGeom>
          <a:gradFill rotWithShape="0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GB" sz="2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GB" sz="2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GB" sz="2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GB" sz="2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GB" sz="28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thép</a:t>
            </a:r>
            <a:endParaRPr lang="en-GB" sz="28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1987" name="WordArt 3"/>
          <p:cNvSpPr>
            <a:spLocks noChangeArrowheads="1" noChangeShapeType="1" noTextEdit="1"/>
          </p:cNvSpPr>
          <p:nvPr/>
        </p:nvSpPr>
        <p:spPr bwMode="auto">
          <a:xfrm>
            <a:off x="3321050" y="247650"/>
            <a:ext cx="3462338" cy="739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solidFill>
                  <a:schemeClr val="tx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 tắc 3 (a) (VD)</a:t>
            </a:r>
          </a:p>
        </p:txBody>
      </p:sp>
      <p:pic>
        <p:nvPicPr>
          <p:cNvPr id="53258" name="Picture 9" descr="rivet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638" y="847725"/>
            <a:ext cx="1458912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11200" y="2856090"/>
            <a:ext cx="489937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73.18: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vít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bulong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đai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ốc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endParaRPr lang="en-GB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83.08: …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ống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chân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xòe</a:t>
            </a:r>
            <a:endParaRPr lang="en-US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8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8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1986" grpId="0" animBg="1"/>
      <p:bldP spid="68198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D299A51-C0BA-4984-A5A6-DC637028FA95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400" smtClean="0"/>
          </a:p>
        </p:txBody>
      </p:sp>
      <p:sp>
        <p:nvSpPr>
          <p:cNvPr id="68403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68325" y="1933575"/>
            <a:ext cx="5789613" cy="447833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máy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cạo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râu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túi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85.09 hay 85.10?</a:t>
            </a:r>
            <a:endParaRPr lang="en-US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85.09 Thiết bị cơ điện gia dụng có lắp động cơ điện. </a:t>
            </a:r>
          </a:p>
          <a:p>
            <a:pPr>
              <a:defRPr/>
            </a:pP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85.10 Máy cạo râu, tông đơ cắt tóc và các dụng cụ cắt tóc có lắp động cơ </a:t>
            </a:r>
            <a:r>
              <a:rPr lang="vi-VN" sz="2800" b="1" dirty="0" smtClean="0">
                <a:latin typeface="Times New Roman" pitchFamily="18" charset="0"/>
                <a:cs typeface="Times New Roman" pitchFamily="18" charset="0"/>
              </a:rPr>
              <a:t>điện</a:t>
            </a:r>
            <a:endParaRPr lang="vi-VN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9" name="WordArt 4"/>
          <p:cNvSpPr>
            <a:spLocks noChangeArrowheads="1" noChangeShapeType="1" noTextEdit="1"/>
          </p:cNvSpPr>
          <p:nvPr/>
        </p:nvSpPr>
        <p:spPr bwMode="auto">
          <a:xfrm>
            <a:off x="2235200" y="1144588"/>
            <a:ext cx="5634038" cy="6191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vi-VN" sz="3600" kern="10" spc="-360" dirty="0">
                <a:ln w="12700" cap="sq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 tả đặc trưng</a:t>
            </a:r>
            <a:endParaRPr lang="en-US" sz="3600" kern="10" spc="-360" dirty="0">
              <a:ln w="12700" cap="sq">
                <a:solidFill>
                  <a:srgbClr val="000099"/>
                </a:solidFill>
                <a:round/>
                <a:headEnd/>
                <a:tailEnd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4039" name="Text Box 7"/>
          <p:cNvSpPr txBox="1">
            <a:spLocks noChangeArrowheads="1"/>
          </p:cNvSpPr>
          <p:nvPr/>
        </p:nvSpPr>
        <p:spPr bwMode="auto">
          <a:xfrm>
            <a:off x="6553200" y="3733800"/>
            <a:ext cx="2933700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endParaRPr lang="en-US" sz="2000" smtClean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.VnTime" pitchFamily="34" charset="0"/>
            </a:endParaRPr>
          </a:p>
        </p:txBody>
      </p:sp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213" y="2244725"/>
            <a:ext cx="2895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4042" name="Line 10"/>
          <p:cNvSpPr>
            <a:spLocks noChangeShapeType="1"/>
          </p:cNvSpPr>
          <p:nvPr/>
        </p:nvSpPr>
        <p:spPr bwMode="auto">
          <a:xfrm>
            <a:off x="819150" y="5467350"/>
            <a:ext cx="5010150" cy="5715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WordArt 3"/>
          <p:cNvSpPr>
            <a:spLocks noChangeArrowheads="1" noChangeShapeType="1" noTextEdit="1"/>
          </p:cNvSpPr>
          <p:nvPr/>
        </p:nvSpPr>
        <p:spPr bwMode="auto">
          <a:xfrm>
            <a:off x="3321050" y="247650"/>
            <a:ext cx="3462338" cy="739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solidFill>
                  <a:schemeClr val="tx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 tắc 3 (a) (VD)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425C672-0EA6-45EC-86AA-956C7FAB3D6B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8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8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8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4034" grpId="0" build="p"/>
      <p:bldP spid="31749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8E46982-ACDC-46A1-A1D7-DCF622153766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400" smtClean="0"/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35175" y="5422900"/>
            <a:ext cx="5991225" cy="568325"/>
          </a:xfrm>
          <a:ln w="57150" cmpd="thinThick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>
              <a:buFontTx/>
              <a:buNone/>
            </a:pPr>
            <a:r>
              <a:rPr lang="en-GB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CHUYỂN SANG QUY TẮC 3(b)</a:t>
            </a:r>
          </a:p>
        </p:txBody>
      </p:sp>
      <p:sp>
        <p:nvSpPr>
          <p:cNvPr id="686083" name="AutoShape 3"/>
          <p:cNvSpPr>
            <a:spLocks noChangeArrowheads="1"/>
          </p:cNvSpPr>
          <p:nvPr/>
        </p:nvSpPr>
        <p:spPr bwMode="auto">
          <a:xfrm>
            <a:off x="187325" y="755650"/>
            <a:ext cx="9320213" cy="4411663"/>
          </a:xfrm>
          <a:prstGeom prst="horizontalScroll">
            <a:avLst>
              <a:gd name="adj" fmla="val 12500"/>
            </a:avLst>
          </a:prstGeom>
          <a:solidFill>
            <a:srgbClr val="CCFFCC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773" name="Text Box 4"/>
          <p:cNvSpPr txBox="1">
            <a:spLocks noChangeArrowheads="1"/>
          </p:cNvSpPr>
          <p:nvPr/>
        </p:nvSpPr>
        <p:spPr bwMode="auto">
          <a:xfrm>
            <a:off x="585788" y="1433513"/>
            <a:ext cx="89519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rgbClr val="0000FF"/>
                </a:solidFill>
                <a:latin typeface=".VnTime" pitchFamily="34" charset="0"/>
              </a:defRPr>
            </a:lvl1pPr>
            <a:lvl2pPr marL="742950" indent="-285750">
              <a:defRPr sz="2000" b="1">
                <a:solidFill>
                  <a:srgbClr val="0000FF"/>
                </a:solidFill>
                <a:latin typeface=".VnTime" pitchFamily="34" charset="0"/>
              </a:defRPr>
            </a:lvl2pPr>
            <a:lvl3pPr marL="11430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3pPr>
            <a:lvl4pPr marL="16002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4pPr>
            <a:lvl5pPr marL="2057400" indent="-228600">
              <a:defRPr sz="2000" b="1">
                <a:solidFill>
                  <a:srgbClr val="0000FF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00FF"/>
                </a:solidFill>
                <a:latin typeface=".VnTime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vi-VN" sz="3200" b="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Khi không phân loại được theo quy tắc 3(a</a:t>
            </a:r>
            <a:r>
              <a:rPr lang="vi-VN" sz="3200" b="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3200" b="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86085" name="Text Box 5"/>
          <p:cNvSpPr txBox="1">
            <a:spLocks noChangeArrowheads="1"/>
          </p:cNvSpPr>
          <p:nvPr/>
        </p:nvSpPr>
        <p:spPr bwMode="auto">
          <a:xfrm>
            <a:off x="1511300" y="266700"/>
            <a:ext cx="6032500" cy="762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altLang="ja-JP" sz="4400" dirty="0" err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Quy</a:t>
            </a:r>
            <a:r>
              <a:rPr lang="en-US" altLang="ja-JP" sz="4400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 </a:t>
            </a:r>
            <a:r>
              <a:rPr lang="en-US" altLang="ja-JP" sz="4400" dirty="0" err="1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tắc</a:t>
            </a:r>
            <a:r>
              <a:rPr lang="en-US" altLang="ja-JP" sz="4400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 3(a)       3(b)</a:t>
            </a:r>
          </a:p>
        </p:txBody>
      </p:sp>
      <p:sp>
        <p:nvSpPr>
          <p:cNvPr id="686086" name="AutoShape 6"/>
          <p:cNvSpPr>
            <a:spLocks noChangeArrowheads="1"/>
          </p:cNvSpPr>
          <p:nvPr/>
        </p:nvSpPr>
        <p:spPr bwMode="auto">
          <a:xfrm>
            <a:off x="5232400" y="600075"/>
            <a:ext cx="671513" cy="228600"/>
          </a:xfrm>
          <a:prstGeom prst="rightArrow">
            <a:avLst>
              <a:gd name="adj1" fmla="val 50000"/>
              <a:gd name="adj2" fmla="val 73438"/>
            </a:avLst>
          </a:prstGeom>
          <a:solidFill>
            <a:schemeClr val="folHlink"/>
          </a:solidFill>
          <a:ln w="0" cap="sq">
            <a:solidFill>
              <a:srgbClr val="FF99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352" name="Text Box 7"/>
          <p:cNvSpPr txBox="1">
            <a:spLocks noChangeArrowheads="1"/>
          </p:cNvSpPr>
          <p:nvPr/>
        </p:nvSpPr>
        <p:spPr bwMode="auto">
          <a:xfrm>
            <a:off x="990600" y="2120900"/>
            <a:ext cx="8001000" cy="1754188"/>
          </a:xfrm>
          <a:prstGeom prst="rect">
            <a:avLst/>
          </a:prstGeom>
          <a:noFill/>
          <a:ln w="57150" cap="sq" cmpd="thickThin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CÓ HAI HAY NHIỀU NHÓM MÀ MỖI NHÓM CHỈ LIÊN QUAN ĐẾN MỘT NGUYÊN LIỆU HAY MÔT CHẤT CẤU THÀNH HÀNG HOÁ Ở DẠNG (1) HỖN HỢP, (2) HỢP CHẤT, HOẶC (3) HÀNG HOÁ ĐÓNG BỘ ĐỂ BÁN LẺ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vi-VN" altLang="en-US" sz="1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 NHÓM ĐÓ ĐƯỢC XEM LÀ CÓ MÔ TẢ NGANG NHAU NGAY CẢ NẾU MỘT TRONG SỐ NHÓM ĐÓ MÔ TẢ ĐẶC TRƯNG HƠN</a:t>
            </a:r>
            <a:endParaRPr lang="ja-JP" altLang="en-US" sz="1800">
              <a:solidFill>
                <a:srgbClr val="0000FF"/>
              </a:solidFill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86088" name="AutoShape 8"/>
          <p:cNvSpPr>
            <a:spLocks noChangeArrowheads="1"/>
          </p:cNvSpPr>
          <p:nvPr/>
        </p:nvSpPr>
        <p:spPr bwMode="auto">
          <a:xfrm>
            <a:off x="4597400" y="4699000"/>
            <a:ext cx="342900" cy="673100"/>
          </a:xfrm>
          <a:prstGeom prst="downArrow">
            <a:avLst>
              <a:gd name="adj1" fmla="val 50000"/>
              <a:gd name="adj2" fmla="val 49074"/>
            </a:avLst>
          </a:prstGeom>
          <a:solidFill>
            <a:schemeClr val="tx1"/>
          </a:solidFill>
          <a:ln w="0" cap="sq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E3F99E-2284-4030-9158-B3A11E8E5D85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B8E527E-EE71-4E4B-88F9-A9C63798991A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400" smtClean="0"/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63588" y="1600200"/>
            <a:ext cx="8378825" cy="2171700"/>
          </a:xfrm>
        </p:spPr>
        <p:txBody>
          <a:bodyPr/>
          <a:lstStyle/>
          <a:p>
            <a:pPr marL="0" indent="0" algn="just">
              <a:buFontTx/>
              <a:buNone/>
            </a:pPr>
            <a:r>
              <a:rPr lang="en-GB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HÀNG HOÁ LÀ HỖN HỢP, HỢP CHẤT CỦA NHIỀU NGUYÊN LIỆU KHÁC NHAU </a:t>
            </a:r>
            <a:r>
              <a:rPr lang="en-GB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GB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LÀM TỪ CÁC PHẦN KHÁC NHAU </a:t>
            </a:r>
            <a:r>
              <a:rPr lang="en-GB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HÀNG HOÁ Ở DẠNG BỘ ĐỂ BÁN LẺ</a:t>
            </a:r>
          </a:p>
        </p:txBody>
      </p:sp>
      <p:sp>
        <p:nvSpPr>
          <p:cNvPr id="59396" name="WordArt 3"/>
          <p:cNvSpPr>
            <a:spLocks noChangeArrowheads="1" noChangeShapeType="1" noTextEdit="1"/>
          </p:cNvSpPr>
          <p:nvPr/>
        </p:nvSpPr>
        <p:spPr bwMode="auto">
          <a:xfrm>
            <a:off x="2809875" y="609600"/>
            <a:ext cx="4081463" cy="71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 tắc 3(b)</a:t>
            </a:r>
          </a:p>
        </p:txBody>
      </p:sp>
      <p:sp>
        <p:nvSpPr>
          <p:cNvPr id="688132" name="AutoShape 4"/>
          <p:cNvSpPr>
            <a:spLocks noChangeArrowheads="1"/>
          </p:cNvSpPr>
          <p:nvPr/>
        </p:nvSpPr>
        <p:spPr bwMode="auto">
          <a:xfrm>
            <a:off x="4692650" y="3683000"/>
            <a:ext cx="703263" cy="852488"/>
          </a:xfrm>
          <a:prstGeom prst="downArrow">
            <a:avLst>
              <a:gd name="adj1" fmla="val 50000"/>
              <a:gd name="adj2" fmla="val 30305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 b="0">
              <a:solidFill>
                <a:srgbClr val="0000FF"/>
              </a:solidFill>
            </a:endParaRPr>
          </a:p>
        </p:txBody>
      </p:sp>
      <p:sp>
        <p:nvSpPr>
          <p:cNvPr id="688133" name="Text Box 5"/>
          <p:cNvSpPr txBox="1">
            <a:spLocks noChangeArrowheads="1"/>
          </p:cNvSpPr>
          <p:nvPr/>
        </p:nvSpPr>
        <p:spPr bwMode="auto">
          <a:xfrm>
            <a:off x="749300" y="4716463"/>
            <a:ext cx="83947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vi-VN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NGUYÊN LIỆU HAY THÀNH PHẦN MANG LẠI ĐẶC TRƯNG CƠ BẢN CHO HÀNG HOÁ</a:t>
            </a:r>
            <a:endParaRPr lang="en-US" altLang="en-US" sz="28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CC860A-3C1B-4E24-8A29-0093A8B327FD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8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8132" grpId="0" animBg="1"/>
      <p:bldP spid="68813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B0869F-1FE5-4CDE-9F9F-30464DDADC43}" type="datetime1">
              <a:rPr lang="en-GB" smtClean="0"/>
              <a:t>18/08/2020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9090836" y="6243638"/>
            <a:ext cx="319863" cy="457200"/>
          </a:xfrm>
        </p:spPr>
        <p:txBody>
          <a:bodyPr/>
          <a:lstStyle/>
          <a:p>
            <a:pPr>
              <a:defRPr/>
            </a:pPr>
            <a:fld id="{CE88B7B6-4141-49BD-B63D-4739FFBA6F6E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69851" y="297884"/>
            <a:ext cx="80382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Ultraman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Kids?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6"/>
          <p:cNvSpPr/>
          <p:nvPr/>
        </p:nvSpPr>
        <p:spPr>
          <a:xfrm>
            <a:off x="7128684" y="1263687"/>
            <a:ext cx="2362200" cy="2908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414670" y="1744434"/>
            <a:ext cx="62625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iên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571500" indent="-571500">
              <a:buFontTx/>
              <a:buChar char="-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39.26: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plastic</a:t>
            </a:r>
          </a:p>
          <a:p>
            <a:pPr marL="571500" indent="-571500">
              <a:buFontTx/>
              <a:buChar char="-"/>
            </a:pP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95.03: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2018" y="4139036"/>
            <a:ext cx="91333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Căn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cứ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2(y)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39: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95 (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2976821" y="6400800"/>
            <a:ext cx="914400" cy="914400"/>
          </a:xfrm>
          <a:prstGeom prst="straightConnector1">
            <a:avLst/>
          </a:prstGeom>
          <a:noFill/>
          <a:ln>
            <a:noFill/>
            <a:tailEnd type="triangle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8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Straight Arrow Connector 17"/>
          <p:cNvCxnSpPr/>
          <p:nvPr/>
        </p:nvCxnSpPr>
        <p:spPr bwMode="auto">
          <a:xfrm>
            <a:off x="2328530" y="6243638"/>
            <a:ext cx="712382" cy="0"/>
          </a:xfrm>
          <a:prstGeom prst="straightConnector1">
            <a:avLst/>
          </a:prstGeom>
          <a:ln>
            <a:tailEnd type="triangle"/>
          </a:ln>
          <a:ex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327990" y="5827960"/>
            <a:ext cx="46254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95.03,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81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D8E1DD6-5BDF-4303-A1F6-882A651FFF12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 smtClean="0"/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922338" y="1752600"/>
            <a:ext cx="8220075" cy="4498975"/>
          </a:xfrm>
        </p:spPr>
        <p:txBody>
          <a:bodyPr/>
          <a:lstStyle/>
          <a:p>
            <a:r>
              <a:rPr lang="en-GB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 CHẤT CỦA NGUYÊN LIỆU HAY THÀNH PHẦN:</a:t>
            </a:r>
          </a:p>
          <a:p>
            <a:endParaRPr lang="en-GB" altLang="en-US" sz="7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lvl="2" indent="0">
              <a:buFontTx/>
              <a:buNone/>
            </a:pPr>
            <a:r>
              <a:rPr lang="en-US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vi-V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KÍCH THƯỚC </a:t>
            </a:r>
          </a:p>
          <a:p>
            <a:pPr marL="914400" lvl="2" indent="0">
              <a:buFontTx/>
              <a:buNone/>
            </a:pPr>
            <a:r>
              <a:rPr lang="en-US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vi-V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 LƯỢNG</a:t>
            </a:r>
          </a:p>
          <a:p>
            <a:pPr marL="914400" lvl="2" indent="0">
              <a:buFontTx/>
              <a:buNone/>
            </a:pPr>
            <a:r>
              <a:rPr lang="en-US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vi-V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 LƯỢNG</a:t>
            </a:r>
          </a:p>
          <a:p>
            <a:pPr marL="914400" lvl="2" indent="0">
              <a:buFontTx/>
              <a:buNone/>
            </a:pPr>
            <a:r>
              <a:rPr lang="en-US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vi-V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 LƯỢNG </a:t>
            </a:r>
          </a:p>
          <a:p>
            <a:pPr marL="914400" lvl="2" indent="0">
              <a:buFontTx/>
              <a:buNone/>
            </a:pPr>
            <a:r>
              <a:rPr lang="en-GB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GIÁ TRỊ</a:t>
            </a:r>
          </a:p>
          <a:p>
            <a:pPr marL="914400" lvl="2" indent="0">
              <a:buFontTx/>
              <a:buNone/>
            </a:pPr>
            <a:r>
              <a:rPr lang="en-GB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KHÁC</a:t>
            </a:r>
          </a:p>
          <a:p>
            <a:pPr marL="914400" lvl="2" indent="0">
              <a:buFontTx/>
              <a:buNone/>
            </a:pPr>
            <a:endParaRPr lang="en-GB" altLang="en-US" sz="9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 LIỆU HAY THÀNH PHẦN MANG LẠI CÔNG DỤNG CHÍNH CỦA HÀNG HOÁ ĐÓ</a:t>
            </a:r>
          </a:p>
        </p:txBody>
      </p:sp>
      <p:sp>
        <p:nvSpPr>
          <p:cNvPr id="61444" name="WordArt 3"/>
          <p:cNvSpPr>
            <a:spLocks noChangeArrowheads="1" noChangeShapeType="1" noTextEdit="1"/>
          </p:cNvSpPr>
          <p:nvPr/>
        </p:nvSpPr>
        <p:spPr bwMode="auto">
          <a:xfrm>
            <a:off x="2057400" y="661988"/>
            <a:ext cx="5775325" cy="712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600" kern="10" dirty="0">
                <a:ln w="1905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 TRƯNG CƠ BẢN</a:t>
            </a:r>
            <a:endParaRPr lang="en-US" sz="3600" kern="10" dirty="0">
              <a:ln w="19050">
                <a:solidFill>
                  <a:srgbClr val="FF00FF"/>
                </a:solidFill>
                <a:round/>
                <a:headEnd/>
                <a:tailEnd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0180" name="Text Box 4"/>
          <p:cNvSpPr txBox="1">
            <a:spLocks noChangeArrowheads="1"/>
          </p:cNvSpPr>
          <p:nvPr/>
        </p:nvSpPr>
        <p:spPr bwMode="auto">
          <a:xfrm>
            <a:off x="922338" y="3262313"/>
            <a:ext cx="1816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</a:t>
            </a:r>
          </a:p>
        </p:txBody>
      </p:sp>
      <p:sp>
        <p:nvSpPr>
          <p:cNvPr id="7" name="AutoShape 5"/>
          <p:cNvSpPr>
            <a:spLocks/>
          </p:cNvSpPr>
          <p:nvPr/>
        </p:nvSpPr>
        <p:spPr bwMode="auto">
          <a:xfrm>
            <a:off x="2514600" y="2438400"/>
            <a:ext cx="349250" cy="2105025"/>
          </a:xfrm>
          <a:prstGeom prst="leftBrace">
            <a:avLst>
              <a:gd name="adj1" fmla="val 95015"/>
              <a:gd name="adj2" fmla="val 50000"/>
            </a:avLst>
          </a:prstGeom>
          <a:noFill/>
          <a:ln w="38100" cap="sq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346940-40BE-48FB-9F3F-35B7A3E35C81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9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80" grpId="0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D82318-ED1F-4666-AC90-95E9EF10536B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 smtClean="0"/>
          </a:p>
        </p:txBody>
      </p:sp>
      <p:pic>
        <p:nvPicPr>
          <p:cNvPr id="63493" name="Picture 7" descr="oomugi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439" y="2130425"/>
            <a:ext cx="3713162" cy="199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4" name="Picture 8" descr="小麦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2130425"/>
            <a:ext cx="4156075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95" name="Picture 9" descr="大麦小麦混合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275" y="4697413"/>
            <a:ext cx="4473575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6" name="Text Box 10"/>
          <p:cNvSpPr txBox="1">
            <a:spLocks noChangeArrowheads="1"/>
          </p:cNvSpPr>
          <p:nvPr/>
        </p:nvSpPr>
        <p:spPr bwMode="auto">
          <a:xfrm>
            <a:off x="1137356" y="4398963"/>
            <a:ext cx="2643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>
                <a:solidFill>
                  <a:srgbClr val="FF33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70% </a:t>
            </a:r>
            <a:r>
              <a:rPr lang="en-US" altLang="ja-JP" sz="2400" dirty="0" err="1">
                <a:solidFill>
                  <a:srgbClr val="FF33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lúa</a:t>
            </a:r>
            <a:r>
              <a:rPr lang="en-US" altLang="ja-JP" sz="2400" dirty="0">
                <a:solidFill>
                  <a:srgbClr val="FF33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ja-JP" sz="2400" dirty="0" err="1">
                <a:solidFill>
                  <a:srgbClr val="FF33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mì</a:t>
            </a:r>
            <a:endParaRPr lang="en-US" altLang="ja-JP" sz="2000" dirty="0">
              <a:solidFill>
                <a:srgbClr val="FF3300"/>
              </a:solidFill>
              <a:latin typeface="Times New Roman" panose="02020603050405020304" pitchFamily="18" charset="0"/>
              <a:ea typeface="ＭＳ Ｐゴシック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836619" name="Text Box 11"/>
          <p:cNvSpPr txBox="1">
            <a:spLocks noChangeArrowheads="1"/>
          </p:cNvSpPr>
          <p:nvPr/>
        </p:nvSpPr>
        <p:spPr bwMode="auto">
          <a:xfrm>
            <a:off x="6824663" y="4090194"/>
            <a:ext cx="2090737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.VnTimeH" pitchFamily="34" charset="0"/>
                <a:ea typeface="ＭＳ Ｐゴシック" pitchFamily="34" charset="-128"/>
              </a:rPr>
              <a:t>30% </a:t>
            </a:r>
            <a:r>
              <a:rPr lang="en-US" altLang="ja-JP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đại</a:t>
            </a:r>
            <a:r>
              <a: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 </a:t>
            </a:r>
            <a:r>
              <a:rPr lang="en-US" altLang="ja-JP" sz="24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ＭＳ Ｐゴシック" pitchFamily="34" charset="-128"/>
                <a:cs typeface="Times New Roman" panose="02020603050405020304" pitchFamily="18" charset="0"/>
              </a:rPr>
              <a:t>mạch</a:t>
            </a:r>
            <a:endParaRPr lang="en-US" altLang="ja-JP" sz="24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.VnTimeH" pitchFamily="34" charset="0"/>
              <a:ea typeface="ＭＳ Ｐゴシック" pitchFamily="34" charset="-128"/>
            </a:endParaRPr>
          </a:p>
        </p:txBody>
      </p:sp>
      <p:sp>
        <p:nvSpPr>
          <p:cNvPr id="63498" name="Rectangle 15"/>
          <p:cNvSpPr>
            <a:spLocks noChangeArrowheads="1"/>
          </p:cNvSpPr>
          <p:nvPr/>
        </p:nvSpPr>
        <p:spPr bwMode="auto">
          <a:xfrm>
            <a:off x="0" y="0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4400">
                <a:solidFill>
                  <a:srgbClr val="3399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Hỗn hợp (V.D)</a:t>
            </a:r>
          </a:p>
        </p:txBody>
      </p:sp>
      <p:sp>
        <p:nvSpPr>
          <p:cNvPr id="63499" name="Rectangle 18"/>
          <p:cNvSpPr>
            <a:spLocks noChangeArrowheads="1"/>
          </p:cNvSpPr>
          <p:nvPr/>
        </p:nvSpPr>
        <p:spPr bwMode="auto">
          <a:xfrm>
            <a:off x="919163" y="1019175"/>
            <a:ext cx="8137525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vi-VN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Hỗn hợp nguyên liệu nấu bia (70% lúa mì (10.01) và 30% lúa đại mạch (10.03)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6631" name="AutoShape 23"/>
          <p:cNvSpPr>
            <a:spLocks noChangeArrowheads="1"/>
          </p:cNvSpPr>
          <p:nvPr/>
        </p:nvSpPr>
        <p:spPr bwMode="auto">
          <a:xfrm>
            <a:off x="8639175" y="4162425"/>
            <a:ext cx="312738" cy="530225"/>
          </a:xfrm>
          <a:prstGeom prst="downArrow">
            <a:avLst>
              <a:gd name="adj1" fmla="val 50000"/>
              <a:gd name="adj2" fmla="val 42386"/>
            </a:avLst>
          </a:prstGeom>
          <a:solidFill>
            <a:srgbClr val="FF0000"/>
          </a:solidFill>
          <a:ln w="0" cap="sq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36636" name="Line 28"/>
          <p:cNvSpPr>
            <a:spLocks noChangeShapeType="1"/>
          </p:cNvSpPr>
          <p:nvPr/>
        </p:nvSpPr>
        <p:spPr bwMode="auto">
          <a:xfrm>
            <a:off x="3873500" y="4186238"/>
            <a:ext cx="1108075" cy="674687"/>
          </a:xfrm>
          <a:prstGeom prst="line">
            <a:avLst/>
          </a:prstGeom>
          <a:noFill/>
          <a:ln w="76200" cap="sq">
            <a:solidFill>
              <a:srgbClr val="FF0000"/>
            </a:solidFill>
            <a:round/>
            <a:headEnd/>
            <a:tailEnd type="triangle" w="med" len="med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41E66E-D325-4C28-A64B-F575F622806C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26CB27-CA22-47C1-8635-435B8BAF5D09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 smtClean="0"/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>
          <a:xfrm>
            <a:off x="915988" y="274638"/>
            <a:ext cx="8175625" cy="658812"/>
          </a:xfrm>
        </p:spPr>
        <p:txBody>
          <a:bodyPr/>
          <a:lstStyle/>
          <a:p>
            <a:pPr eaLnBrk="1" hangingPunct="1"/>
            <a:r>
              <a:rPr lang="en-US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Nguyên liệu khác nhau (VD)</a:t>
            </a:r>
          </a:p>
        </p:txBody>
      </p:sp>
      <p:sp>
        <p:nvSpPr>
          <p:cNvPr id="69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47688" y="957263"/>
            <a:ext cx="8926512" cy="541337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</a:rPr>
              <a:t>Thắt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</a:rPr>
              <a:t>lưng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</a:rPr>
              <a:t>một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</a:rPr>
              <a:t>mặt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</a:rPr>
              <a:t>bằng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 da,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</a:rPr>
              <a:t>một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</a:rPr>
              <a:t>mặt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</a:rPr>
              <a:t>bằng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latin typeface="Times New Roman" pitchFamily="18" charset="0"/>
              </a:rPr>
              <a:t>nhựa</a:t>
            </a:r>
            <a:endParaRPr lang="en-US" sz="28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buFontTx/>
              <a:buNone/>
              <a:defRPr/>
            </a:pPr>
            <a:endParaRPr lang="en-US" sz="2800" b="1" dirty="0" smtClean="0">
              <a:latin typeface="Times New Roman" pitchFamily="18" charset="0"/>
            </a:endParaRPr>
          </a:p>
        </p:txBody>
      </p:sp>
      <p:pic>
        <p:nvPicPr>
          <p:cNvPr id="6554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342900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554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225" y="358140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554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25" y="373380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694279" name="Picture 7" descr="LIN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475" y="1681163"/>
            <a:ext cx="2486025" cy="188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5" name="Text Box 8"/>
          <p:cNvSpPr txBox="1">
            <a:spLocks noChangeArrowheads="1"/>
          </p:cNvSpPr>
          <p:nvPr/>
        </p:nvSpPr>
        <p:spPr bwMode="auto">
          <a:xfrm>
            <a:off x="4138613" y="4897438"/>
            <a:ext cx="5462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 b="0">
              <a:latin typeface="Times New Roman" panose="02020603050405020304" pitchFamily="18" charset="0"/>
            </a:endParaRPr>
          </a:p>
        </p:txBody>
      </p:sp>
      <p:pic>
        <p:nvPicPr>
          <p:cNvPr id="65546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025" y="388620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694283" name="Text Box 11"/>
          <p:cNvSpPr txBox="1">
            <a:spLocks noChangeArrowheads="1"/>
          </p:cNvSpPr>
          <p:nvPr/>
        </p:nvSpPr>
        <p:spPr bwMode="auto">
          <a:xfrm>
            <a:off x="455613" y="2251075"/>
            <a:ext cx="2665412" cy="1341438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39.26</a:t>
            </a:r>
          </a:p>
          <a:p>
            <a:pPr algn="ctr" eaLnBrk="1" hangingPunct="1">
              <a:lnSpc>
                <a:spcPct val="90000"/>
              </a:lnSpc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sản phẩm khác bằng nhựa</a:t>
            </a: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4284" name="Text Box 12"/>
          <p:cNvSpPr txBox="1">
            <a:spLocks noChangeArrowheads="1"/>
          </p:cNvSpPr>
          <p:nvPr/>
        </p:nvSpPr>
        <p:spPr bwMode="auto">
          <a:xfrm>
            <a:off x="7062788" y="1963738"/>
            <a:ext cx="1722437" cy="1384300"/>
          </a:xfrm>
          <a:prstGeom prst="rect">
            <a:avLst/>
          </a:prstGeom>
          <a:noFill/>
          <a:ln w="9525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de-DE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42.03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de-DE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thắt lưng bằng da</a:t>
            </a:r>
          </a:p>
        </p:txBody>
      </p:sp>
      <p:sp>
        <p:nvSpPr>
          <p:cNvPr id="694285" name="Line 13"/>
          <p:cNvSpPr>
            <a:spLocks noChangeShapeType="1"/>
          </p:cNvSpPr>
          <p:nvPr/>
        </p:nvSpPr>
        <p:spPr bwMode="auto">
          <a:xfrm flipV="1">
            <a:off x="3116263" y="1957388"/>
            <a:ext cx="1647825" cy="1119187"/>
          </a:xfrm>
          <a:prstGeom prst="line">
            <a:avLst/>
          </a:prstGeom>
          <a:noFill/>
          <a:ln w="38100" cap="sq">
            <a:solidFill>
              <a:srgbClr val="FF3300"/>
            </a:solidFill>
            <a:round/>
            <a:headEnd type="oval" w="med" len="med"/>
            <a:tailEnd type="triangle" w="med" len="med"/>
          </a:ln>
          <a:effectLst/>
          <a:extLst/>
        </p:spPr>
        <p:txBody>
          <a:bodyPr wrap="none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4286" name="Line 14"/>
          <p:cNvSpPr>
            <a:spLocks noChangeShapeType="1"/>
          </p:cNvSpPr>
          <p:nvPr/>
        </p:nvSpPr>
        <p:spPr bwMode="auto">
          <a:xfrm flipH="1" flipV="1">
            <a:off x="6051550" y="2632075"/>
            <a:ext cx="1011238" cy="215900"/>
          </a:xfrm>
          <a:prstGeom prst="line">
            <a:avLst/>
          </a:prstGeom>
          <a:noFill/>
          <a:ln w="28575" cap="sq">
            <a:solidFill>
              <a:schemeClr val="folHlink"/>
            </a:solidFill>
            <a:round/>
            <a:headEnd type="oval" w="med" len="med"/>
            <a:tailEnd type="triangle" w="med" len="med"/>
          </a:ln>
          <a:effectLst/>
          <a:extLst/>
        </p:spPr>
        <p:txBody>
          <a:bodyPr wrap="none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350D71-B381-4894-8BBD-C96E41D888FB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69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4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94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4283" grpId="0" animBg="1" autoUpdateAnimBg="0"/>
      <p:bldP spid="694284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74D8E18-47AD-4503-963C-5734AFC1F5AD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 smtClean="0"/>
          </a:p>
        </p:txBody>
      </p:sp>
      <p:sp>
        <p:nvSpPr>
          <p:cNvPr id="6963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7538" y="2212975"/>
            <a:ext cx="8261350" cy="3783013"/>
          </a:xfrm>
        </p:spPr>
        <p:txBody>
          <a:bodyPr/>
          <a:lstStyle/>
          <a:p>
            <a:pPr marL="812800" indent="-812800" algn="just" eaLnBrk="1" hangingPunct="1">
              <a:buClr>
                <a:schemeClr val="tx1"/>
              </a:buClr>
              <a:buFontTx/>
              <a:buNone/>
            </a:pPr>
            <a:r>
              <a:rPr lang="en-US" altLang="ja-JP" sz="2800" b="1" dirty="0" smtClean="0">
                <a:solidFill>
                  <a:schemeClr val="folHlink"/>
                </a:solidFill>
                <a:latin typeface=".VnTime" panose="020B7200000000000000" pitchFamily="34" charset="0"/>
                <a:ea typeface="MS Gothic" panose="020B0609070205080204" pitchFamily="49" charset="-128"/>
              </a:rPr>
              <a:t>	</a:t>
            </a:r>
            <a:r>
              <a:rPr lang="en-US" altLang="ja-JP" sz="2800" b="1" dirty="0" err="1" smtClean="0">
                <a:solidFill>
                  <a:srgbClr val="006666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Cửa</a:t>
            </a:r>
            <a:r>
              <a:rPr lang="en-US" altLang="ja-JP" sz="2800" b="1" dirty="0" smtClean="0">
                <a:solidFill>
                  <a:srgbClr val="006666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err="1" smtClean="0">
                <a:solidFill>
                  <a:srgbClr val="006666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nhôm</a:t>
            </a:r>
            <a:r>
              <a:rPr lang="en-US" altLang="ja-JP" sz="2800" b="1" dirty="0" smtClean="0">
                <a:solidFill>
                  <a:schemeClr val="folHlink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smtClean="0">
                <a:solidFill>
                  <a:srgbClr val="FF33CC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(76.10) </a:t>
            </a:r>
            <a:r>
              <a:rPr lang="en-US" altLang="ja-JP" sz="28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hay </a:t>
            </a:r>
            <a:r>
              <a:rPr lang="en-US" altLang="ja-JP" sz="2800" b="1" dirty="0" err="1" smtClean="0">
                <a:solidFill>
                  <a:srgbClr val="FF330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tay</a:t>
            </a:r>
            <a:r>
              <a:rPr lang="en-US" altLang="ja-JP" sz="28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err="1" smtClean="0">
                <a:solidFill>
                  <a:srgbClr val="FF330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nắm</a:t>
            </a:r>
            <a:r>
              <a:rPr lang="en-US" altLang="ja-JP" sz="28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err="1" smtClean="0">
                <a:solidFill>
                  <a:srgbClr val="FF3300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bằ</a:t>
            </a:r>
            <a:r>
              <a:rPr lang="en-US" altLang="ja-JP" sz="2800" b="1" dirty="0" err="1" smtClean="0">
                <a:solidFill>
                  <a:srgbClr val="FF33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ng</a:t>
            </a:r>
            <a:r>
              <a:rPr lang="en-US" altLang="ja-JP" sz="28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err="1" smtClean="0">
                <a:solidFill>
                  <a:srgbClr val="FF33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thép</a:t>
            </a:r>
            <a:r>
              <a:rPr lang="en-US" altLang="ja-JP" sz="2800" b="1" dirty="0" smtClean="0">
                <a:solidFill>
                  <a:schemeClr val="folHlink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smtClean="0">
                <a:solidFill>
                  <a:srgbClr val="FF33CC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(73.26)</a:t>
            </a:r>
            <a:r>
              <a:rPr lang="en-US" altLang="ja-JP" sz="2800" b="1" dirty="0" smtClean="0">
                <a:solidFill>
                  <a:schemeClr val="folHlink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mang</a:t>
            </a:r>
            <a:r>
              <a:rPr lang="en-US" altLang="ja-JP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lại</a:t>
            </a:r>
            <a:r>
              <a:rPr lang="en-US" altLang="ja-JP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đặc</a:t>
            </a:r>
            <a:r>
              <a:rPr lang="en-US" altLang="ja-JP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trưng</a:t>
            </a:r>
            <a:r>
              <a:rPr lang="en-US" altLang="ja-JP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cho</a:t>
            </a:r>
            <a:r>
              <a:rPr lang="en-US" altLang="ja-JP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hàng</a:t>
            </a:r>
            <a:r>
              <a:rPr lang="en-US" altLang="ja-JP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  <a:r>
              <a:rPr lang="en-US" altLang="ja-JP" sz="2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hóa</a:t>
            </a:r>
            <a:r>
              <a:rPr lang="en-US" altLang="ja-JP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?</a:t>
            </a:r>
            <a:endParaRPr lang="en-US" altLang="ja-JP" sz="2800" b="1" dirty="0" smtClean="0">
              <a:solidFill>
                <a:srgbClr val="0000FF"/>
              </a:solidFill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812800" indent="-812800" eaLnBrk="1" hangingPunct="1">
              <a:buClr>
                <a:schemeClr val="tx1"/>
              </a:buClr>
              <a:buFontTx/>
              <a:buNone/>
            </a:pPr>
            <a:endParaRPr lang="en-US" altLang="ja-JP" sz="2800" b="1" dirty="0" smtClean="0">
              <a:solidFill>
                <a:srgbClr val="0000FF"/>
              </a:solidFill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812800" indent="-812800" eaLnBrk="1" hangingPunct="1">
              <a:buClr>
                <a:schemeClr val="tx1"/>
              </a:buClr>
              <a:buFontTx/>
              <a:buNone/>
            </a:pPr>
            <a:r>
              <a:rPr lang="en-US" altLang="ja-JP" sz="2800" b="1" dirty="0" smtClean="0"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               </a:t>
            </a:r>
            <a:endParaRPr lang="en-US" altLang="en-US" sz="2800" b="1" dirty="0" smtClean="0"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67591" name="WordArt 6"/>
          <p:cNvSpPr>
            <a:spLocks noChangeArrowheads="1" noChangeShapeType="1" noTextEdit="1"/>
          </p:cNvSpPr>
          <p:nvPr/>
        </p:nvSpPr>
        <p:spPr bwMode="auto">
          <a:xfrm>
            <a:off x="1546225" y="463550"/>
            <a:ext cx="6824663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 cap="sq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Thành phần khác nhau (VD)</a:t>
            </a:r>
          </a:p>
        </p:txBody>
      </p:sp>
      <p:sp>
        <p:nvSpPr>
          <p:cNvPr id="67592" name="Text Box 7"/>
          <p:cNvSpPr txBox="1">
            <a:spLocks noChangeArrowheads="1"/>
          </p:cNvSpPr>
          <p:nvPr/>
        </p:nvSpPr>
        <p:spPr bwMode="auto">
          <a:xfrm>
            <a:off x="446088" y="1504950"/>
            <a:ext cx="87296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Phân loại cửa nhôm có tay nắm bằng thép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A92EC3A-38C8-4BE2-BF03-730BE6CC35AB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C055BFB-CA36-4942-B451-6E1D463AB2DC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400" smtClean="0"/>
          </a:p>
        </p:txBody>
      </p:sp>
      <p:sp>
        <p:nvSpPr>
          <p:cNvPr id="69635" name="Text Box 2"/>
          <p:cNvSpPr txBox="1">
            <a:spLocks noChangeArrowheads="1"/>
          </p:cNvSpPr>
          <p:nvPr/>
        </p:nvSpPr>
        <p:spPr bwMode="auto">
          <a:xfrm>
            <a:off x="285750" y="1457325"/>
            <a:ext cx="92773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vi-VN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CHOCOLATE có hình quả trứng, làm từ chocola và đường, sữa, chất béo thực vật, </a:t>
            </a:r>
            <a:r>
              <a:rPr lang="vi-V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chứa bên trong là hộp nhựa có đựng đồ chơi (cái máy bay bằng nhựa, chưa lắp ráp)</a:t>
            </a:r>
          </a:p>
        </p:txBody>
      </p:sp>
      <p:sp>
        <p:nvSpPr>
          <p:cNvPr id="69636" name="Text Box 3"/>
          <p:cNvSpPr txBox="1">
            <a:spLocks noChangeArrowheads="1"/>
          </p:cNvSpPr>
          <p:nvPr/>
        </p:nvSpPr>
        <p:spPr bwMode="auto">
          <a:xfrm>
            <a:off x="9080500" y="6248400"/>
            <a:ext cx="1841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t-PT" altLang="en-US" sz="900" b="0"/>
          </a:p>
        </p:txBody>
      </p:sp>
      <p:grpSp>
        <p:nvGrpSpPr>
          <p:cNvPr id="69637" name="Group 4"/>
          <p:cNvGrpSpPr>
            <a:grpSpLocks/>
          </p:cNvGrpSpPr>
          <p:nvPr/>
        </p:nvGrpSpPr>
        <p:grpSpPr bwMode="auto">
          <a:xfrm>
            <a:off x="892175" y="3262313"/>
            <a:ext cx="5176838" cy="2878137"/>
            <a:chOff x="988" y="2064"/>
            <a:chExt cx="3620" cy="1894"/>
          </a:xfrm>
        </p:grpSpPr>
        <p:pic>
          <p:nvPicPr>
            <p:cNvPr id="69642" name="Picture 5" descr="KS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" y="2064"/>
              <a:ext cx="1609" cy="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643" name="Picture 6" descr="KS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8" y="2064"/>
              <a:ext cx="2080" cy="1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9638" name="WordArt 7"/>
          <p:cNvSpPr>
            <a:spLocks noChangeArrowheads="1" noChangeShapeType="1" noTextEdit="1"/>
          </p:cNvSpPr>
          <p:nvPr/>
        </p:nvSpPr>
        <p:spPr bwMode="auto">
          <a:xfrm>
            <a:off x="1060450" y="247650"/>
            <a:ext cx="7800975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kern="10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Hỗn hợp (VD)</a:t>
            </a:r>
          </a:p>
        </p:txBody>
      </p:sp>
      <p:sp>
        <p:nvSpPr>
          <p:cNvPr id="698376" name="Text Box 8"/>
          <p:cNvSpPr txBox="1">
            <a:spLocks noChangeArrowheads="1"/>
          </p:cNvSpPr>
          <p:nvPr/>
        </p:nvSpPr>
        <p:spPr bwMode="auto">
          <a:xfrm>
            <a:off x="5883275" y="3814763"/>
            <a:ext cx="368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600">
                <a:latin typeface="Times New Roman" panose="02020603050405020304" pitchFamily="18" charset="0"/>
              </a:rPr>
              <a:t>18.06 hay 95.03</a:t>
            </a:r>
          </a:p>
        </p:txBody>
      </p:sp>
      <p:sp>
        <p:nvSpPr>
          <p:cNvPr id="698377" name="AutoShape 9"/>
          <p:cNvSpPr>
            <a:spLocks noChangeArrowheads="1"/>
          </p:cNvSpPr>
          <p:nvPr/>
        </p:nvSpPr>
        <p:spPr bwMode="auto">
          <a:xfrm>
            <a:off x="7515225" y="4584700"/>
            <a:ext cx="317500" cy="481013"/>
          </a:xfrm>
          <a:prstGeom prst="downArrow">
            <a:avLst>
              <a:gd name="adj1" fmla="val 50000"/>
              <a:gd name="adj2" fmla="val 37875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8378" name="Text Box 10"/>
          <p:cNvSpPr txBox="1">
            <a:spLocks noChangeArrowheads="1"/>
          </p:cNvSpPr>
          <p:nvPr/>
        </p:nvSpPr>
        <p:spPr bwMode="auto">
          <a:xfrm>
            <a:off x="6713538" y="5368925"/>
            <a:ext cx="20081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4000">
                <a:solidFill>
                  <a:schemeClr val="hlink"/>
                </a:solidFill>
                <a:latin typeface="Times New Roman" panose="02020603050405020304" pitchFamily="18" charset="0"/>
              </a:rPr>
              <a:t>18.06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CA5264-4399-4F71-A7CC-87F03AAC27FA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9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8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8376" grpId="0" autoUpdateAnimBg="0"/>
      <p:bldP spid="698377" grpId="0" animBg="1"/>
      <p:bldP spid="698378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BF1CD8C-90ED-4F5D-8AF3-A9FD2601969F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400" smtClean="0"/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9080500" y="6248400"/>
            <a:ext cx="19208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088" tIns="47544" rIns="95088" bIns="47544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t-PT" altLang="en-US" sz="900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71684" name="図 4" descr="トング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000" y="1676400"/>
            <a:ext cx="6273800" cy="421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5" name="Text Box 14"/>
          <p:cNvSpPr txBox="1">
            <a:spLocks noChangeArrowheads="1"/>
          </p:cNvSpPr>
          <p:nvPr/>
        </p:nvSpPr>
        <p:spPr bwMode="auto">
          <a:xfrm>
            <a:off x="2641600" y="533400"/>
            <a:ext cx="51990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FF"/>
                </a:solidFill>
                <a:latin typeface="Times New Roman" panose="02020603050405020304" pitchFamily="18" charset="0"/>
              </a:rPr>
              <a:t>PHÂN LOẠI KẸP DÙNG TRONG NHÀ BẾP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56B497-C028-4F80-9997-E2D9C528731C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9C8B477-A528-4F8B-93F3-BC123EDF8AC1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400" smtClean="0"/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9080500" y="6248400"/>
            <a:ext cx="19208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088" tIns="47544" rIns="95088" bIns="47544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pt-PT" altLang="en-US" sz="900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37571" name="コンテンツ プレースホルダ 2"/>
          <p:cNvSpPr>
            <a:spLocks/>
          </p:cNvSpPr>
          <p:nvPr/>
        </p:nvSpPr>
        <p:spPr bwMode="auto">
          <a:xfrm>
            <a:off x="495300" y="1143000"/>
            <a:ext cx="9080500" cy="52578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Bộ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đồ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dùng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nhà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bếp</a:t>
            </a:r>
            <a:endParaRPr lang="en-US" altLang="ja-JP" sz="36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Dùng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đê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̉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kẹp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(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gắp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)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thức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ăn</a:t>
            </a:r>
            <a:endParaRPr lang="en-US" altLang="ja-JP" sz="36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  <a:defRPr/>
            </a:pP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Bằng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thép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không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gi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̉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va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̀ </a:t>
            </a:r>
            <a:r>
              <a:rPr lang="en-US" altLang="ja-JP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nh</a:t>
            </a:r>
            <a:r>
              <a:rPr lang="en-US" sz="36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ựa</a:t>
            </a:r>
            <a:r>
              <a:rPr lang="en-US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altLang="ja-JP" sz="36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ＭＳ Ｐゴシック" pitchFamily="34" charset="-128"/>
                <a:cs typeface="Times New Roman" pitchFamily="18" charset="0"/>
              </a:rPr>
              <a:t>silicon</a:t>
            </a:r>
            <a:endParaRPr lang="ja-JP" altLang="en-US" sz="36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ＭＳ Ｐゴシック" pitchFamily="34" charset="-128"/>
              <a:cs typeface="Times New Roman" pitchFamily="18" charset="0"/>
            </a:endParaRPr>
          </a:p>
        </p:txBody>
      </p:sp>
      <p:pic>
        <p:nvPicPr>
          <p:cNvPr id="73733" name="図 4" descr="トング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350" y="3124200"/>
            <a:ext cx="4799013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円/楕円 5"/>
          <p:cNvSpPr/>
          <p:nvPr/>
        </p:nvSpPr>
        <p:spPr>
          <a:xfrm>
            <a:off x="3549650" y="5334000"/>
            <a:ext cx="309563" cy="28575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>
              <a:solidFill>
                <a:srgbClr val="FFFFFF"/>
              </a:solidFill>
              <a:latin typeface="Calibri" charset="0"/>
              <a:cs typeface="ＭＳ Ｐゴシック" charset="0"/>
            </a:endParaRPr>
          </a:p>
        </p:txBody>
      </p:sp>
      <p:sp>
        <p:nvSpPr>
          <p:cNvPr id="7" name="円/楕円 6"/>
          <p:cNvSpPr/>
          <p:nvPr/>
        </p:nvSpPr>
        <p:spPr>
          <a:xfrm rot="1242523">
            <a:off x="4375150" y="5638800"/>
            <a:ext cx="850900" cy="28575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>
              <a:solidFill>
                <a:srgbClr val="FFFFFF"/>
              </a:solidFill>
              <a:latin typeface="Calibri" charset="0"/>
              <a:cs typeface="ＭＳ Ｐゴシック" charset="0"/>
            </a:endParaRPr>
          </a:p>
        </p:txBody>
      </p:sp>
      <p:sp>
        <p:nvSpPr>
          <p:cNvPr id="8" name="円/楕円 7"/>
          <p:cNvSpPr/>
          <p:nvPr/>
        </p:nvSpPr>
        <p:spPr>
          <a:xfrm rot="20317140">
            <a:off x="4210050" y="5029200"/>
            <a:ext cx="696913" cy="28575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>
              <a:solidFill>
                <a:srgbClr val="FFFFFF"/>
              </a:solidFill>
              <a:latin typeface="Calibri" charset="0"/>
              <a:cs typeface="ＭＳ Ｐゴシック" charset="0"/>
            </a:endParaRPr>
          </a:p>
        </p:txBody>
      </p:sp>
      <p:sp>
        <p:nvSpPr>
          <p:cNvPr id="73737" name="テキスト ボックス 8"/>
          <p:cNvSpPr txBox="1">
            <a:spLocks noChangeArrowheads="1"/>
          </p:cNvSpPr>
          <p:nvPr/>
        </p:nvSpPr>
        <p:spPr bwMode="auto">
          <a:xfrm>
            <a:off x="660400" y="5029200"/>
            <a:ext cx="162560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Nh</a:t>
            </a:r>
            <a:r>
              <a:rPr kumimoji="1" lang="en-US" altLang="en-US">
                <a:solidFill>
                  <a:srgbClr val="0000FF"/>
                </a:solidFill>
              </a:rPr>
              <a:t>ựa </a:t>
            </a:r>
            <a:r>
              <a:rPr kumimoji="1"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Silicon </a:t>
            </a:r>
            <a:endParaRPr kumimoji="1" lang="ja-JP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cxnSp>
        <p:nvCxnSpPr>
          <p:cNvPr id="73738" name="直線矢印コネクタ 10"/>
          <p:cNvCxnSpPr>
            <a:cxnSpLocks noChangeShapeType="1"/>
            <a:stCxn id="73737" idx="2"/>
          </p:cNvCxnSpPr>
          <p:nvPr/>
        </p:nvCxnSpPr>
        <p:spPr bwMode="auto">
          <a:xfrm flipV="1">
            <a:off x="1473200" y="5872163"/>
            <a:ext cx="3195638" cy="233362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39" name="直線矢印コネクタ 15"/>
          <p:cNvCxnSpPr>
            <a:cxnSpLocks noChangeShapeType="1"/>
            <a:stCxn id="73737" idx="0"/>
            <a:endCxn id="8" idx="2"/>
          </p:cNvCxnSpPr>
          <p:nvPr/>
        </p:nvCxnSpPr>
        <p:spPr bwMode="auto">
          <a:xfrm>
            <a:off x="1473200" y="5029200"/>
            <a:ext cx="2733675" cy="26987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3740" name="直線矢印コネクタ 16"/>
          <p:cNvCxnSpPr>
            <a:cxnSpLocks noChangeShapeType="1"/>
            <a:stCxn id="73737" idx="3"/>
          </p:cNvCxnSpPr>
          <p:nvPr/>
        </p:nvCxnSpPr>
        <p:spPr bwMode="auto">
          <a:xfrm flipV="1">
            <a:off x="2286000" y="5481638"/>
            <a:ext cx="1292225" cy="8572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741" name="テキスト ボックス 19"/>
          <p:cNvSpPr txBox="1">
            <a:spLocks noChangeArrowheads="1"/>
          </p:cNvSpPr>
          <p:nvPr/>
        </p:nvSpPr>
        <p:spPr bwMode="auto">
          <a:xfrm>
            <a:off x="412750" y="3505200"/>
            <a:ext cx="2089150" cy="1076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en-US" altLang="ja-JP">
                <a:solidFill>
                  <a:srgbClr val="0000FF"/>
                </a:solidFill>
                <a:ea typeface="ＭＳ Ｐゴシック" panose="020B0600070205080204" pitchFamily="34" charset="-128"/>
              </a:rPr>
              <a:t>Thép không gỉ </a:t>
            </a:r>
            <a:endParaRPr kumimoji="1" lang="ja-JP" altLang="en-US">
              <a:solidFill>
                <a:srgbClr val="0000FF"/>
              </a:solidFill>
              <a:ea typeface="ＭＳ Ｐゴシック" panose="020B0600070205080204" pitchFamily="34" charset="-128"/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>
            <a:off x="1857375" y="4286250"/>
            <a:ext cx="1547813" cy="7143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743" name="Text Box 14"/>
          <p:cNvSpPr txBox="1">
            <a:spLocks noChangeArrowheads="1"/>
          </p:cNvSpPr>
          <p:nvPr/>
        </p:nvSpPr>
        <p:spPr bwMode="auto">
          <a:xfrm>
            <a:off x="3697288" y="493713"/>
            <a:ext cx="2451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0000FF"/>
                </a:solidFill>
                <a:ea typeface="ＭＳ Ｐゴシック" panose="020B0600070205080204" pitchFamily="34" charset="-128"/>
              </a:rPr>
              <a:t>MÔ TẢ SẢN PHẨM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D4D52F-FF16-422A-AE5A-68BD815D8957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ED52F34-71AF-4411-ACF2-B965B3148DC9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 smtClean="0"/>
          </a:p>
        </p:txBody>
      </p:sp>
      <p:sp>
        <p:nvSpPr>
          <p:cNvPr id="7004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833438" y="1857375"/>
            <a:ext cx="8161337" cy="4306888"/>
          </a:xfrm>
          <a:solidFill>
            <a:schemeClr val="bg1"/>
          </a:solidFill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indent="0" algn="just">
              <a:buFontTx/>
              <a:buNone/>
              <a:defRPr/>
            </a:pPr>
            <a:r>
              <a:rPr lang="en-GB" sz="2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NỘI DUNG “HÀNG HOÁ Ở DẠNG BỘ ĐỂ BÁN LẺ”:</a:t>
            </a:r>
          </a:p>
          <a:p>
            <a:pPr marL="0" indent="0" algn="just">
              <a:buFontTx/>
              <a:buNone/>
              <a:defRPr/>
            </a:pPr>
            <a:r>
              <a:rPr lang="en-US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vi-VN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b="1" dirty="0">
                <a:latin typeface="Times New Roman" pitchFamily="18" charset="0"/>
                <a:cs typeface="Times New Roman" pitchFamily="18" charset="0"/>
              </a:rPr>
              <a:t>BAO GỒM ÍT NHẤT </a:t>
            </a:r>
            <a:r>
              <a:rPr lang="vi-VN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HAI SẢN PHẨM</a:t>
            </a:r>
            <a:r>
              <a:rPr lang="vi-VN" sz="2200" b="1" dirty="0">
                <a:latin typeface="Times New Roman" pitchFamily="18" charset="0"/>
                <a:cs typeface="Times New Roman" pitchFamily="18" charset="0"/>
              </a:rPr>
              <a:t> KHÁC NHAU, CHÚNG CÓ THỂ ĐƯỢC </a:t>
            </a:r>
            <a:r>
              <a:rPr lang="vi-VN" sz="2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PHÂN LOẠI Ở CÁC NHÓM  KHÁC NHAU</a:t>
            </a:r>
          </a:p>
          <a:p>
            <a:pPr marL="0" indent="0" algn="just">
              <a:buFontTx/>
              <a:buNone/>
              <a:defRPr/>
            </a:pPr>
            <a:endParaRPr lang="en-GB" sz="2200" b="1" u="sng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Tx/>
              <a:buNone/>
              <a:defRPr/>
            </a:pPr>
            <a:r>
              <a:rPr lang="en-US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vi-VN" sz="2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PHẢI </a:t>
            </a:r>
            <a:r>
              <a:rPr lang="vi-VN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b="1" dirty="0">
                <a:latin typeface="Times New Roman" pitchFamily="18" charset="0"/>
                <a:cs typeface="Times New Roman" pitchFamily="18" charset="0"/>
              </a:rPr>
              <a:t>BAO GỒM  HÀNG HOÁ ĐƯỢC XẾP ĐẶT CÙNG NHAU ĐỂ  ĐÁP ỨNG NHU CẦU NHẤT ĐỊNH HOẶC THỰC HIỆN MỘT CHỨC NĂNG XÁC ĐỊNH</a:t>
            </a:r>
          </a:p>
          <a:p>
            <a:pPr algn="just">
              <a:defRPr/>
            </a:pPr>
            <a:endParaRPr lang="en-GB" sz="22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Tx/>
              <a:buNone/>
              <a:defRPr/>
            </a:pPr>
            <a:r>
              <a:rPr lang="vi-VN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vi-VN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b="1" dirty="0">
                <a:latin typeface="Times New Roman" pitchFamily="18" charset="0"/>
                <a:cs typeface="Times New Roman" pitchFamily="18" charset="0"/>
              </a:rPr>
              <a:t>ĐƯỢC XẾP THEO CÁCH THÍCH HỢP ĐỂ BÁN TRỰC TIẾP CHO NGƯỜI SỬ DỤNG MÀ KHÔNG CẦN ĐÓNG GÓI LẠI</a:t>
            </a:r>
          </a:p>
        </p:txBody>
      </p:sp>
      <p:sp>
        <p:nvSpPr>
          <p:cNvPr id="75780" name="WordArt 3"/>
          <p:cNvSpPr>
            <a:spLocks noChangeArrowheads="1" noChangeShapeType="1" noTextEdit="1"/>
          </p:cNvSpPr>
          <p:nvPr/>
        </p:nvSpPr>
        <p:spPr bwMode="auto">
          <a:xfrm>
            <a:off x="3149600" y="534988"/>
            <a:ext cx="3846513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Bộ sản phẩm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9CCD1F1-9E89-403C-8BCF-C30B8CE9AAAB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D84A49-5293-488D-8A3C-B1818C9F6F53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 smtClean="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033463" y="1630363"/>
            <a:ext cx="7869237" cy="2486025"/>
          </a:xfrm>
        </p:spPr>
        <p:txBody>
          <a:bodyPr/>
          <a:lstStyle/>
          <a:p>
            <a:pPr marL="285750" indent="-285750" eaLnBrk="1" hangingPunct="1">
              <a:lnSpc>
                <a:spcPct val="80000"/>
              </a:lnSpc>
              <a:buFontTx/>
              <a:buNone/>
              <a:defRPr/>
            </a:pPr>
            <a:r>
              <a:rPr lang="en-GB" b="1" dirty="0" smtClean="0">
                <a:latin typeface=".VnTimeH" pitchFamily="34" charset="0"/>
              </a:rPr>
              <a:t>MÌ SPAGHETTI G</a:t>
            </a:r>
            <a:r>
              <a:rPr lang="en-GB" b="1" dirty="0" smtClean="0">
                <a:latin typeface="Times New Roman" pitchFamily="18" charset="0"/>
              </a:rPr>
              <a:t>Ồ</a:t>
            </a:r>
            <a:r>
              <a:rPr lang="en-GB" sz="2800" b="1" dirty="0" smtClean="0"/>
              <a:t>M:</a:t>
            </a:r>
            <a:r>
              <a:rPr lang="en-GB" b="1" dirty="0" smtClean="0">
                <a:latin typeface=".VnTimeH" pitchFamily="34" charset="0"/>
              </a:rPr>
              <a:t> </a:t>
            </a:r>
            <a:endParaRPr lang="en-GB" sz="2400" b="1" dirty="0" smtClean="0">
              <a:latin typeface=".VnTimeH" pitchFamily="34" charset="0"/>
            </a:endParaRPr>
          </a:p>
          <a:p>
            <a:pPr>
              <a:defRPr/>
            </a:pPr>
            <a:r>
              <a:rPr lang="vi-VN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GÓI SPAGHETTI CHƯA NẤU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(19.02)</a:t>
            </a:r>
          </a:p>
          <a:p>
            <a:pPr>
              <a:defRPr/>
            </a:pPr>
            <a:r>
              <a:rPr lang="en-GB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GÓI PHO MÁT</a:t>
            </a:r>
            <a:r>
              <a:rPr lang="en-GB" sz="24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(04.06)</a:t>
            </a:r>
          </a:p>
          <a:p>
            <a:pPr>
              <a:defRPr/>
            </a:pPr>
            <a:r>
              <a:rPr lang="vi-VN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GÓI NHỎ NƯỚC SỐT CÀ CHUA </a:t>
            </a:r>
            <a:r>
              <a:rPr lang="vi-VN" sz="2400" b="1" dirty="0">
                <a:latin typeface="Times New Roman" pitchFamily="18" charset="0"/>
                <a:cs typeface="Times New Roman" pitchFamily="18" charset="0"/>
              </a:rPr>
              <a:t>(21.03)</a:t>
            </a:r>
          </a:p>
          <a:p>
            <a:pPr>
              <a:defRPr/>
            </a:pPr>
            <a:r>
              <a:rPr lang="en-GB" sz="2400" b="1" dirty="0">
                <a:latin typeface="Times New Roman" pitchFamily="18" charset="0"/>
                <a:cs typeface="Times New Roman" pitchFamily="18" charset="0"/>
              </a:rPr>
              <a:t>ĐÓNG GÓI CHUNG ĐỂ BÁN LẺ</a:t>
            </a:r>
          </a:p>
        </p:txBody>
      </p:sp>
      <p:sp>
        <p:nvSpPr>
          <p:cNvPr id="77828" name="WordArt 3"/>
          <p:cNvSpPr>
            <a:spLocks noChangeArrowheads="1" noChangeShapeType="1" noTextEdit="1"/>
          </p:cNvSpPr>
          <p:nvPr/>
        </p:nvSpPr>
        <p:spPr bwMode="auto">
          <a:xfrm>
            <a:off x="2328863" y="590550"/>
            <a:ext cx="622617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coi</a:t>
            </a:r>
            <a:r>
              <a:rPr lang="en-US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7782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825" y="342900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77830" name="Picture 5" descr="LINH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413" y="4243388"/>
            <a:ext cx="2324100" cy="174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2470" name="Line 6"/>
          <p:cNvSpPr>
            <a:spLocks noChangeShapeType="1"/>
          </p:cNvSpPr>
          <p:nvPr/>
        </p:nvSpPr>
        <p:spPr bwMode="auto">
          <a:xfrm>
            <a:off x="2874963" y="4716463"/>
            <a:ext cx="2106612" cy="336550"/>
          </a:xfrm>
          <a:prstGeom prst="line">
            <a:avLst/>
          </a:prstGeom>
          <a:noFill/>
          <a:ln w="0" cap="sq">
            <a:solidFill>
              <a:schemeClr val="tx1"/>
            </a:solidFill>
            <a:round/>
            <a:headEnd/>
            <a:tailEnd type="triangle" w="med" len="med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32" name="Text Box 7"/>
          <p:cNvSpPr txBox="1">
            <a:spLocks noChangeArrowheads="1"/>
          </p:cNvSpPr>
          <p:nvPr/>
        </p:nvSpPr>
        <p:spPr bwMode="auto">
          <a:xfrm>
            <a:off x="1563688" y="4438650"/>
            <a:ext cx="11318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Sốt cà chua</a:t>
            </a:r>
          </a:p>
        </p:txBody>
      </p:sp>
      <p:sp>
        <p:nvSpPr>
          <p:cNvPr id="702472" name="Line 8"/>
          <p:cNvSpPr>
            <a:spLocks noChangeShapeType="1"/>
          </p:cNvSpPr>
          <p:nvPr/>
        </p:nvSpPr>
        <p:spPr bwMode="auto">
          <a:xfrm flipH="1">
            <a:off x="5378450" y="4835525"/>
            <a:ext cx="1479550" cy="349250"/>
          </a:xfrm>
          <a:prstGeom prst="line">
            <a:avLst/>
          </a:prstGeom>
          <a:noFill/>
          <a:ln w="0" cap="sq">
            <a:solidFill>
              <a:schemeClr val="tx1"/>
            </a:solidFill>
            <a:round/>
            <a:headEnd/>
            <a:tailEnd type="triangle" w="med" len="med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2474" name="Line 10"/>
          <p:cNvSpPr>
            <a:spLocks noChangeShapeType="1"/>
          </p:cNvSpPr>
          <p:nvPr/>
        </p:nvSpPr>
        <p:spPr bwMode="auto">
          <a:xfrm flipV="1">
            <a:off x="2682875" y="5521325"/>
            <a:ext cx="1925638" cy="288925"/>
          </a:xfrm>
          <a:prstGeom prst="line">
            <a:avLst/>
          </a:prstGeom>
          <a:noFill/>
          <a:ln w="0" cap="sq">
            <a:solidFill>
              <a:schemeClr val="tx1"/>
            </a:solidFill>
            <a:round/>
            <a:headEnd/>
            <a:tailEnd type="triangle" w="med" len="med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36" name="Text Box 11"/>
          <p:cNvSpPr txBox="1">
            <a:spLocks noChangeArrowheads="1"/>
          </p:cNvSpPr>
          <p:nvPr/>
        </p:nvSpPr>
        <p:spPr bwMode="auto">
          <a:xfrm>
            <a:off x="1174750" y="5594350"/>
            <a:ext cx="1481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Pho m</a:t>
            </a:r>
            <a:r>
              <a:rPr lang="en-US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át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FB0BC4-7347-4212-85C3-D58B1227F73A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21BCEF5-D915-4A5A-BA21-7FC5A63637DD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39</a:t>
            </a:fld>
            <a:endParaRPr lang="en-US" altLang="en-US" sz="1400" smtClean="0"/>
          </a:p>
        </p:txBody>
      </p:sp>
      <p:sp>
        <p:nvSpPr>
          <p:cNvPr id="7987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76288" y="2200275"/>
            <a:ext cx="5581650" cy="4283075"/>
          </a:xfrm>
        </p:spPr>
        <p:txBody>
          <a:bodyPr/>
          <a:lstStyle/>
          <a:p>
            <a:pPr marL="285750" indent="-285750" eaLnBrk="1" hangingPunct="1">
              <a:lnSpc>
                <a:spcPct val="90000"/>
              </a:lnSpc>
              <a:buFontTx/>
              <a:buNone/>
            </a:pPr>
            <a:r>
              <a:rPr lang="en-GB" altLang="en-US" sz="28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 làm đầu:</a:t>
            </a:r>
            <a:r>
              <a:rPr lang="en-GB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GB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GB" altLang="en-US" sz="28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lvl="1" indent="-381000" eaLnBrk="1" hangingPunct="1">
              <a:lnSpc>
                <a:spcPct val="90000"/>
              </a:lnSpc>
              <a:buClr>
                <a:srgbClr val="FF0066"/>
              </a:buClr>
              <a:buFont typeface="Symbol" panose="05050102010706020507" pitchFamily="18" charset="2"/>
              <a:buChar char="¨"/>
            </a:pPr>
            <a:r>
              <a:rPr lang="en-GB" altLang="en-US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Kéo </a:t>
            </a:r>
            <a:r>
              <a:rPr lang="en-GB" altLang="en-US" b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(82.13)</a:t>
            </a:r>
          </a:p>
          <a:p>
            <a:pPr marL="857250" lvl="1" indent="-381000" eaLnBrk="1" hangingPunct="1">
              <a:lnSpc>
                <a:spcPct val="90000"/>
              </a:lnSpc>
              <a:buClr>
                <a:srgbClr val="FF0066"/>
              </a:buClr>
              <a:buFont typeface="Symbol" panose="05050102010706020507" pitchFamily="18" charset="2"/>
              <a:buChar char="¨"/>
            </a:pPr>
            <a:r>
              <a:rPr lang="en-GB" altLang="en-US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Tông đơ cắt tóc chạy bằng điện </a:t>
            </a:r>
            <a:r>
              <a:rPr lang="en-GB" altLang="en-US" b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(85.10)</a:t>
            </a:r>
          </a:p>
          <a:p>
            <a:pPr marL="857250" lvl="1" indent="-381000" eaLnBrk="1" hangingPunct="1">
              <a:lnSpc>
                <a:spcPct val="90000"/>
              </a:lnSpc>
              <a:buClr>
                <a:srgbClr val="FF0066"/>
              </a:buClr>
              <a:buFont typeface="Symbol" panose="05050102010706020507" pitchFamily="18" charset="2"/>
              <a:buChar char="¨"/>
            </a:pPr>
            <a:r>
              <a:rPr lang="en-GB" altLang="en-US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Bàn chải </a:t>
            </a:r>
            <a:r>
              <a:rPr lang="en-GB" altLang="en-US" b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(96.03)</a:t>
            </a:r>
          </a:p>
          <a:p>
            <a:pPr marL="857250" lvl="1" indent="-381000" eaLnBrk="1" hangingPunct="1">
              <a:lnSpc>
                <a:spcPct val="90000"/>
              </a:lnSpc>
              <a:buClr>
                <a:srgbClr val="FF0066"/>
              </a:buClr>
              <a:buFont typeface="Symbol" panose="05050102010706020507" pitchFamily="18" charset="2"/>
              <a:buChar char="¨"/>
            </a:pPr>
            <a:r>
              <a:rPr lang="en-GB" altLang="en-US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Lược </a:t>
            </a:r>
            <a:r>
              <a:rPr lang="en-GB" altLang="en-US" b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(96.15)</a:t>
            </a:r>
          </a:p>
          <a:p>
            <a:pPr marL="857250" lvl="1" indent="-381000" eaLnBrk="1" hangingPunct="1">
              <a:lnSpc>
                <a:spcPct val="90000"/>
              </a:lnSpc>
              <a:buClr>
                <a:srgbClr val="FF0066"/>
              </a:buClr>
              <a:buFont typeface="Symbol" panose="05050102010706020507" pitchFamily="18" charset="2"/>
              <a:buChar char="¨"/>
            </a:pPr>
            <a:r>
              <a:rPr lang="en-GB" altLang="en-US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Hộp đựng </a:t>
            </a:r>
            <a:r>
              <a:rPr lang="en-GB" altLang="en-US" b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(42.02)</a:t>
            </a:r>
          </a:p>
        </p:txBody>
      </p:sp>
      <p:sp>
        <p:nvSpPr>
          <p:cNvPr id="79876" name="WordArt 3"/>
          <p:cNvSpPr>
            <a:spLocks noChangeArrowheads="1" noChangeShapeType="1" noTextEdit="1"/>
          </p:cNvSpPr>
          <p:nvPr/>
        </p:nvSpPr>
        <p:spPr bwMode="auto">
          <a:xfrm>
            <a:off x="2309813" y="590550"/>
            <a:ext cx="5307012" cy="828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Bộ sản phẩm ?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45E5DC-4EB2-49F2-80A3-217D739C2544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12651"/>
            <a:ext cx="8931275" cy="758419"/>
          </a:xfrm>
        </p:spPr>
        <p:txBody>
          <a:bodyPr/>
          <a:lstStyle/>
          <a:p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938004-5D7F-4096-B4EF-63ECC6A030B8}" type="datetime1">
              <a:rPr lang="en-GB" smtClean="0"/>
              <a:t>18/08/2020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CC4E7C-4169-4783-A676-E28259C5D5F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55058" y="1105786"/>
            <a:ext cx="7388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571500" indent="-571500">
              <a:buFontTx/>
              <a:buChar char="-"/>
            </a:pP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HS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bject 66"/>
          <p:cNvSpPr/>
          <p:nvPr/>
        </p:nvSpPr>
        <p:spPr>
          <a:xfrm>
            <a:off x="940982" y="2625092"/>
            <a:ext cx="2362200" cy="29083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cxnSp>
        <p:nvCxnSpPr>
          <p:cNvPr id="8" name="Straight Arrow Connector 7"/>
          <p:cNvCxnSpPr/>
          <p:nvPr/>
        </p:nvCxnSpPr>
        <p:spPr bwMode="auto">
          <a:xfrm flipH="1">
            <a:off x="3303182" y="3732028"/>
            <a:ext cx="1747283" cy="223284"/>
          </a:xfrm>
          <a:prstGeom prst="straightConnector1">
            <a:avLst/>
          </a:prstGeom>
          <a:ln>
            <a:tailEnd type="triangle"/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163879" y="3401314"/>
            <a:ext cx="33846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99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861ACD-CC2F-4A9F-8EFB-01BED1779512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40</a:t>
            </a:fld>
            <a:endParaRPr lang="en-US" altLang="en-US" sz="1400" smtClean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3100" y="1654175"/>
            <a:ext cx="8826500" cy="421005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KHÔNG GỒM CÁC SẢN PHẨM ĐƯỢC ĐÓNG GÓI CÙNG VỚI NHAU GỒM:</a:t>
            </a:r>
          </a:p>
          <a:p>
            <a:pPr marL="0" indent="0">
              <a:buFontTx/>
              <a:buNone/>
              <a:defRPr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VD: </a:t>
            </a:r>
          </a:p>
          <a:p>
            <a:pPr>
              <a:defRPr/>
            </a:pP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 Hộp tôm (16.05), Hộp bơ  (04.06), Hộp thit lợn xông khói cắt lát (16.02), Hộp nước quả ép (20.09)</a:t>
            </a:r>
          </a:p>
          <a:p>
            <a:pPr>
              <a:defRPr/>
            </a:pPr>
            <a:r>
              <a:rPr lang="fr-FR" sz="2800" b="1" dirty="0">
                <a:latin typeface="Times New Roman" pitchFamily="18" charset="0"/>
                <a:cs typeface="Times New Roman" pitchFamily="18" charset="0"/>
              </a:rPr>
              <a:t> Chai </a:t>
            </a:r>
            <a:r>
              <a:rPr lang="fr-FR" sz="2800" b="1" dirty="0" err="1">
                <a:latin typeface="Times New Roman" pitchFamily="18" charset="0"/>
                <a:cs typeface="Times New Roman" pitchFamily="18" charset="0"/>
              </a:rPr>
              <a:t>cồn</a:t>
            </a:r>
            <a:r>
              <a:rPr lang="fr-FR" sz="2800" b="1" dirty="0">
                <a:latin typeface="Times New Roman" pitchFamily="18" charset="0"/>
                <a:cs typeface="Times New Roman" pitchFamily="18" charset="0"/>
              </a:rPr>
              <a:t> (22.08) </a:t>
            </a:r>
            <a:r>
              <a:rPr lang="fr-FR" sz="28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fr-FR" sz="2800" b="1" dirty="0">
                <a:latin typeface="Times New Roman" pitchFamily="18" charset="0"/>
                <a:cs typeface="Times New Roman" pitchFamily="18" charset="0"/>
              </a:rPr>
              <a:t> chai </a:t>
            </a:r>
            <a:r>
              <a:rPr lang="fr-FR" sz="2800" b="1" dirty="0" err="1">
                <a:latin typeface="Times New Roman" pitchFamily="18" charset="0"/>
                <a:cs typeface="Times New Roman" pitchFamily="18" charset="0"/>
              </a:rPr>
              <a:t>rượu</a:t>
            </a:r>
            <a:r>
              <a:rPr lang="fr-FR" sz="2800" b="1" dirty="0">
                <a:latin typeface="Times New Roman" pitchFamily="18" charset="0"/>
                <a:cs typeface="Times New Roman" pitchFamily="18" charset="0"/>
              </a:rPr>
              <a:t> (22.04).</a:t>
            </a:r>
          </a:p>
          <a:p>
            <a:pPr marL="0" indent="0">
              <a:buFontTx/>
              <a:buNone/>
              <a:defRPr/>
            </a:pP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24" name="WordArt 3"/>
          <p:cNvSpPr>
            <a:spLocks noChangeArrowheads="1" noChangeShapeType="1" noTextEdit="1"/>
          </p:cNvSpPr>
          <p:nvPr/>
        </p:nvSpPr>
        <p:spPr bwMode="auto">
          <a:xfrm>
            <a:off x="3265488" y="628650"/>
            <a:ext cx="34639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 cap="sq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Loại trừ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9BCB58-50C8-49CD-B49D-309D9C1B565A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8C290C3-8B73-4944-BF41-98040484DD22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41</a:t>
            </a:fld>
            <a:endParaRPr lang="en-US" altLang="en-US" sz="1400" smtClean="0"/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636713" y="4256088"/>
            <a:ext cx="7292975" cy="1460500"/>
          </a:xfrm>
          <a:ln w="57150" cmpd="thinThick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 có thứ tự </a:t>
            </a:r>
          </a:p>
          <a:p>
            <a:pPr marL="0" indent="0" algn="ctr" eaLnBrk="1" hangingPunct="1">
              <a:buFontTx/>
              <a:buNone/>
            </a:pPr>
            <a:r>
              <a:rPr lang="en-GB" altLang="en-US" sz="2800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 cùng</a:t>
            </a:r>
            <a:endParaRPr lang="en-GB" altLang="en-US" sz="2800" b="1" smtClean="0">
              <a:solidFill>
                <a:srgbClr val="3366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buFontTx/>
              <a:buNone/>
            </a:pPr>
            <a:endParaRPr lang="en-GB" altLang="en-US" sz="2800" b="1" smtClean="0">
              <a:latin typeface=".VnTimeH" panose="020B7200000000000000" pitchFamily="34" charset="0"/>
            </a:endParaRPr>
          </a:p>
        </p:txBody>
      </p:sp>
      <p:sp>
        <p:nvSpPr>
          <p:cNvPr id="83972" name="WordArt 3"/>
          <p:cNvSpPr>
            <a:spLocks noChangeArrowheads="1" noChangeShapeType="1" noTextEdit="1"/>
          </p:cNvSpPr>
          <p:nvPr/>
        </p:nvSpPr>
        <p:spPr bwMode="auto">
          <a:xfrm>
            <a:off x="3024188" y="647700"/>
            <a:ext cx="406717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 tắc 3(c)</a:t>
            </a:r>
          </a:p>
        </p:txBody>
      </p:sp>
      <p:sp>
        <p:nvSpPr>
          <p:cNvPr id="708612" name="AutoShape 4"/>
          <p:cNvSpPr>
            <a:spLocks noChangeArrowheads="1"/>
          </p:cNvSpPr>
          <p:nvPr/>
        </p:nvSpPr>
        <p:spPr bwMode="auto">
          <a:xfrm>
            <a:off x="1790700" y="1600200"/>
            <a:ext cx="6856413" cy="2366963"/>
          </a:xfrm>
          <a:prstGeom prst="horizontalScroll">
            <a:avLst>
              <a:gd name="adj" fmla="val 12500"/>
            </a:avLst>
          </a:prstGeom>
          <a:solidFill>
            <a:srgbClr val="99CCFF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3974" name="Text Box 5"/>
          <p:cNvSpPr txBox="1">
            <a:spLocks noChangeArrowheads="1"/>
          </p:cNvSpPr>
          <p:nvPr/>
        </p:nvSpPr>
        <p:spPr bwMode="auto">
          <a:xfrm>
            <a:off x="2325688" y="2249488"/>
            <a:ext cx="597058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 không phân loại được bằng quy tắc 3(a) hoặc 3(b)</a:t>
            </a:r>
          </a:p>
        </p:txBody>
      </p:sp>
      <p:sp>
        <p:nvSpPr>
          <p:cNvPr id="708614" name="AutoShape 6"/>
          <p:cNvSpPr>
            <a:spLocks noChangeArrowheads="1"/>
          </p:cNvSpPr>
          <p:nvPr/>
        </p:nvSpPr>
        <p:spPr bwMode="auto">
          <a:xfrm rot="5247538">
            <a:off x="8087519" y="3704432"/>
            <a:ext cx="1708150" cy="506412"/>
          </a:xfrm>
          <a:prstGeom prst="curvedDownArrow">
            <a:avLst>
              <a:gd name="adj1" fmla="val 67461"/>
              <a:gd name="adj2" fmla="val 134922"/>
              <a:gd name="adj3" fmla="val 33333"/>
            </a:avLst>
          </a:prstGeom>
          <a:solidFill>
            <a:schemeClr val="folHlink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11FD85-55FB-415B-9C62-FA2E9D8B5DDF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12FD672-C7F2-4695-88C6-493930AD3A62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42</a:t>
            </a:fld>
            <a:endParaRPr lang="en-US" altLang="en-US" sz="1400" smtClean="0"/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959225" y="1643063"/>
            <a:ext cx="2149475" cy="779462"/>
          </a:xfrm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sz="3600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Hỗn hợp</a:t>
            </a:r>
            <a:endParaRPr lang="en-GB" altLang="en-US" b="1" smtClean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0659" name="WordArt 3"/>
          <p:cNvSpPr>
            <a:spLocks noChangeArrowheads="1" noChangeShapeType="1" noTextEdit="1"/>
          </p:cNvSpPr>
          <p:nvPr/>
        </p:nvSpPr>
        <p:spPr bwMode="auto">
          <a:xfrm>
            <a:off x="2392363" y="708025"/>
            <a:ext cx="5776912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 tắc 3(c) (Vd)</a:t>
            </a:r>
          </a:p>
        </p:txBody>
      </p:sp>
      <p:sp>
        <p:nvSpPr>
          <p:cNvPr id="710660" name="Text Box 4"/>
          <p:cNvSpPr txBox="1">
            <a:spLocks noChangeArrowheads="1"/>
          </p:cNvSpPr>
          <p:nvPr/>
        </p:nvSpPr>
        <p:spPr bwMode="auto">
          <a:xfrm>
            <a:off x="304800" y="2924175"/>
            <a:ext cx="5365750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Hỗn hợp nấu bia: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50% lúa mì (10.01)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&amp;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3600">
                <a:latin typeface="Times New Roman" panose="02020603050405020304" pitchFamily="18" charset="0"/>
                <a:cs typeface="Times New Roman" panose="02020603050405020304" pitchFamily="18" charset="0"/>
              </a:rPr>
              <a:t>50% lúa đại mạch (10.03)</a:t>
            </a:r>
          </a:p>
        </p:txBody>
      </p:sp>
      <p:sp>
        <p:nvSpPr>
          <p:cNvPr id="86023" name="Text Box 6"/>
          <p:cNvSpPr txBox="1">
            <a:spLocks noChangeArrowheads="1"/>
          </p:cNvSpPr>
          <p:nvPr/>
        </p:nvSpPr>
        <p:spPr bwMode="auto">
          <a:xfrm>
            <a:off x="6424613" y="3103563"/>
            <a:ext cx="30083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1800" b="0"/>
          </a:p>
        </p:txBody>
      </p:sp>
      <p:pic>
        <p:nvPicPr>
          <p:cNvPr id="710663" name="Picture 7" descr="小麦＆大麦"/>
          <p:cNvPicPr>
            <a:picLocks noGrp="1" noChangeAspect="1" noChangeArrowheads="1"/>
          </p:cNvPicPr>
          <p:nvPr>
            <p:ph/>
          </p:nvPr>
        </p:nvPicPr>
        <p:blipFill>
          <a:blip r:embed="rId3">
            <a:lum bright="14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00750" y="2679700"/>
            <a:ext cx="3468688" cy="3209925"/>
          </a:xfrm>
          <a:noFill/>
        </p:spPr>
      </p:pic>
      <p:sp>
        <p:nvSpPr>
          <p:cNvPr id="710665" name="Text Box 9"/>
          <p:cNvSpPr txBox="1">
            <a:spLocks noChangeArrowheads="1"/>
          </p:cNvSpPr>
          <p:nvPr/>
        </p:nvSpPr>
        <p:spPr bwMode="auto">
          <a:xfrm>
            <a:off x="7386638" y="1998663"/>
            <a:ext cx="1973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50% Lúa mì</a:t>
            </a:r>
          </a:p>
        </p:txBody>
      </p:sp>
      <p:sp>
        <p:nvSpPr>
          <p:cNvPr id="710666" name="Line 10"/>
          <p:cNvSpPr>
            <a:spLocks noChangeShapeType="1"/>
          </p:cNvSpPr>
          <p:nvPr/>
        </p:nvSpPr>
        <p:spPr bwMode="auto">
          <a:xfrm flipH="1">
            <a:off x="7315200" y="2333625"/>
            <a:ext cx="1035050" cy="746125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  <a:headEnd/>
            <a:tailEnd type="triangle" w="med" len="med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0667" name="Text Box 11"/>
          <p:cNvSpPr txBox="1">
            <a:spLocks noChangeArrowheads="1"/>
          </p:cNvSpPr>
          <p:nvPr/>
        </p:nvSpPr>
        <p:spPr bwMode="auto">
          <a:xfrm>
            <a:off x="7005638" y="6184900"/>
            <a:ext cx="21431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50% đại mạch</a:t>
            </a:r>
          </a:p>
        </p:txBody>
      </p:sp>
      <p:sp>
        <p:nvSpPr>
          <p:cNvPr id="710669" name="Line 13"/>
          <p:cNvSpPr>
            <a:spLocks noChangeShapeType="1"/>
          </p:cNvSpPr>
          <p:nvPr/>
        </p:nvSpPr>
        <p:spPr bwMode="auto">
          <a:xfrm flipH="1" flipV="1">
            <a:off x="8183563" y="4884738"/>
            <a:ext cx="577850" cy="1227137"/>
          </a:xfrm>
          <a:prstGeom prst="line">
            <a:avLst/>
          </a:prstGeom>
          <a:noFill/>
          <a:ln w="57150" cap="sq">
            <a:solidFill>
              <a:srgbClr val="FF00FF"/>
            </a:solidFill>
            <a:round/>
            <a:headEnd/>
            <a:tailEnd type="triangle" w="med" len="med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2A9304-A55A-494E-BB3E-DDA0BE77FB36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1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0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0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71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0659" grpId="0" animBg="1"/>
      <p:bldP spid="710660" grpId="0" autoUpdateAnimBg="0"/>
      <p:bldP spid="710665" grpId="0"/>
      <p:bldP spid="71066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8DC241-61D3-43B9-97E6-BA32D858F9F1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43</a:t>
            </a:fld>
            <a:endParaRPr lang="en-US" altLang="en-US" sz="1400" smtClean="0"/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95300" y="1600200"/>
            <a:ext cx="5703888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en-US" sz="3200" b="1" smtClean="0">
                <a:latin typeface="Times New Roman" panose="02020603050405020304" pitchFamily="18" charset="0"/>
              </a:rPr>
              <a:t>Áo khoác nam:</a:t>
            </a:r>
          </a:p>
          <a:p>
            <a:pPr eaLnBrk="1" hangingPunct="1"/>
            <a:r>
              <a:rPr lang="en-US" altLang="en-US" sz="3200" b="1" smtClean="0">
                <a:latin typeface="Times New Roman" panose="02020603050405020304" pitchFamily="18" charset="0"/>
              </a:rPr>
              <a:t>Một mặt (A) làm từ vải dệt kim, 100% cotton (61.01).</a:t>
            </a:r>
          </a:p>
          <a:p>
            <a:pPr eaLnBrk="1" hangingPunct="1"/>
            <a:r>
              <a:rPr lang="en-US" altLang="en-US" sz="3200" b="1" smtClean="0">
                <a:latin typeface="Times New Roman" panose="02020603050405020304" pitchFamily="18" charset="0"/>
              </a:rPr>
              <a:t>Mặt kia (B) l</a:t>
            </a:r>
            <a:r>
              <a:rPr lang="en-US" altLang="en-US" b="1" smtClean="0">
                <a:latin typeface="Times New Roman" panose="02020603050405020304" pitchFamily="18" charset="0"/>
              </a:rPr>
              <a:t>àm</a:t>
            </a:r>
            <a:r>
              <a:rPr lang="en-US" altLang="en-US" sz="3200" b="1" smtClean="0">
                <a:latin typeface="Times New Roman" panose="02020603050405020304" pitchFamily="18" charset="0"/>
              </a:rPr>
              <a:t> từ không phải dệt kim 100% cotton</a:t>
            </a:r>
            <a:r>
              <a:rPr lang="en-US" altLang="en-US" sz="3200" smtClean="0">
                <a:latin typeface="Times New Roman" panose="02020603050405020304" pitchFamily="18" charset="0"/>
              </a:rPr>
              <a:t> </a:t>
            </a:r>
            <a:r>
              <a:rPr lang="en-US" altLang="en-US" sz="3200" b="1" smtClean="0">
                <a:latin typeface="Times New Roman" panose="02020603050405020304" pitchFamily="18" charset="0"/>
              </a:rPr>
              <a:t>(62.01).</a:t>
            </a:r>
          </a:p>
          <a:p>
            <a:pPr eaLnBrk="1" hangingPunct="1"/>
            <a:r>
              <a:rPr lang="en-US" altLang="en-US" sz="3200" b="1" smtClean="0">
                <a:latin typeface="Times New Roman" panose="02020603050405020304" pitchFamily="18" charset="0"/>
              </a:rPr>
              <a:t>Hai mặt có túi, logo như nhau sử dụng như nhau</a:t>
            </a:r>
          </a:p>
        </p:txBody>
      </p:sp>
      <p:sp>
        <p:nvSpPr>
          <p:cNvPr id="88068" name="WordArt 3"/>
          <p:cNvSpPr>
            <a:spLocks noChangeArrowheads="1" noChangeShapeType="1" noTextEdit="1"/>
          </p:cNvSpPr>
          <p:nvPr/>
        </p:nvSpPr>
        <p:spPr bwMode="auto">
          <a:xfrm>
            <a:off x="3087688" y="530225"/>
            <a:ext cx="4729162" cy="633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 tắc 3(c) (Vd)</a:t>
            </a:r>
          </a:p>
        </p:txBody>
      </p:sp>
      <p:pic>
        <p:nvPicPr>
          <p:cNvPr id="712708" name="Picture 4" descr="linh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0" y="2051050"/>
            <a:ext cx="1935163" cy="178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2709" name="Picture 5" descr="linh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4730750"/>
            <a:ext cx="1916112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2710" name="Text Box 6"/>
          <p:cNvSpPr txBox="1">
            <a:spLocks noChangeArrowheads="1"/>
          </p:cNvSpPr>
          <p:nvPr/>
        </p:nvSpPr>
        <p:spPr bwMode="auto">
          <a:xfrm>
            <a:off x="6629400" y="1349375"/>
            <a:ext cx="2898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Mặt A: dệt kim</a:t>
            </a:r>
          </a:p>
        </p:txBody>
      </p:sp>
      <p:sp>
        <p:nvSpPr>
          <p:cNvPr id="712711" name="Text Box 7"/>
          <p:cNvSpPr txBox="1">
            <a:spLocks noChangeArrowheads="1"/>
          </p:cNvSpPr>
          <p:nvPr/>
        </p:nvSpPr>
        <p:spPr bwMode="auto">
          <a:xfrm>
            <a:off x="6091238" y="3930650"/>
            <a:ext cx="345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.VnTime" panose="020B7200000000000000" pitchFamily="34" charset="0"/>
              </a:rPr>
              <a:t>Mặt B: không dệt kim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9A8C32-F99D-42D5-838A-7422F369D4BB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71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71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2710" grpId="0"/>
      <p:bldP spid="7127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0420B32-B709-4921-98D3-D006B7290DE8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44</a:t>
            </a:fld>
            <a:endParaRPr lang="en-US" altLang="en-US" sz="1400" smtClean="0"/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385888" y="2717800"/>
            <a:ext cx="7278687" cy="3405188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vi-VN" altLang="en-US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HÀNG HOÁ ĐƯỢC PHÂN LOẠI </a:t>
            </a:r>
            <a:r>
              <a:rPr lang="vi-VN" altLang="en-US" sz="36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 NHÓM  PHÙ HỢP VỚI LOẠI HÀNG </a:t>
            </a:r>
          </a:p>
          <a:p>
            <a:pPr marL="0" indent="0" algn="ctr">
              <a:buFontTx/>
              <a:buNone/>
            </a:pPr>
            <a:r>
              <a:rPr lang="en-GB" altLang="en-US" sz="36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 CHÚNG NHẤT</a:t>
            </a:r>
          </a:p>
        </p:txBody>
      </p:sp>
      <p:sp>
        <p:nvSpPr>
          <p:cNvPr id="94212" name="WordArt 3"/>
          <p:cNvSpPr>
            <a:spLocks noChangeArrowheads="1" noChangeShapeType="1" noTextEdit="1"/>
          </p:cNvSpPr>
          <p:nvPr/>
        </p:nvSpPr>
        <p:spPr bwMode="auto">
          <a:xfrm>
            <a:off x="2820988" y="1028700"/>
            <a:ext cx="4268787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 tắc 4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A910FBC-5EB4-4776-80D3-2407B4A48C7E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298F763-E67C-4C31-8977-D91BBB0449E9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45</a:t>
            </a:fld>
            <a:endParaRPr lang="en-US" altLang="en-US" sz="1400" smtClean="0"/>
          </a:p>
        </p:txBody>
      </p:sp>
      <p:sp>
        <p:nvSpPr>
          <p:cNvPr id="719874" name="Rectangle 2"/>
          <p:cNvSpPr>
            <a:spLocks noChangeArrowheads="1"/>
          </p:cNvSpPr>
          <p:nvPr/>
        </p:nvSpPr>
        <p:spPr bwMode="auto">
          <a:xfrm>
            <a:off x="601663" y="1770063"/>
            <a:ext cx="8920162" cy="152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vi-VN" altLang="en-US" sz="28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LÒ</a:t>
            </a:r>
            <a:r>
              <a:rPr lang="en-US" altLang="en-US" sz="28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8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NƯỚNG DẠNG TẤM, </a:t>
            </a:r>
            <a:r>
              <a:rPr lang="vi-VN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HOẠT ĐỘNG BẰNG ĐIỆN, BẰNG I NỐC, </a:t>
            </a:r>
            <a:r>
              <a:rPr lang="vi-VN" altLang="en-US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NĂNG LƯỢNG MẶT TRỜI  ĐỂ LÀM CHÍN THỨC ĂN</a:t>
            </a:r>
          </a:p>
        </p:txBody>
      </p:sp>
      <p:sp>
        <p:nvSpPr>
          <p:cNvPr id="719875" name="WordArt 3"/>
          <p:cNvSpPr>
            <a:spLocks noChangeArrowheads="1" noChangeShapeType="1" noTextEdit="1"/>
          </p:cNvSpPr>
          <p:nvPr/>
        </p:nvSpPr>
        <p:spPr bwMode="auto">
          <a:xfrm>
            <a:off x="2889250" y="522288"/>
            <a:ext cx="4238625" cy="906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FF3300"/>
                  </a:solidFill>
                  <a:round/>
                  <a:headEnd/>
                  <a:tailEnd/>
                </a:ln>
                <a:solidFill>
                  <a:srgbClr val="FF33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 tắc 4 (VD)</a:t>
            </a:r>
          </a:p>
        </p:txBody>
      </p:sp>
      <p:sp>
        <p:nvSpPr>
          <p:cNvPr id="719876" name="AutoShape 4"/>
          <p:cNvSpPr>
            <a:spLocks noChangeArrowheads="1"/>
          </p:cNvSpPr>
          <p:nvPr/>
        </p:nvSpPr>
        <p:spPr bwMode="auto">
          <a:xfrm>
            <a:off x="2000250" y="3503613"/>
            <a:ext cx="522288" cy="1190625"/>
          </a:xfrm>
          <a:prstGeom prst="downArrow">
            <a:avLst>
              <a:gd name="adj1" fmla="val 50000"/>
              <a:gd name="adj2" fmla="val 56991"/>
            </a:avLst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9877" name="Oval 5"/>
          <p:cNvSpPr>
            <a:spLocks noChangeArrowheads="1"/>
          </p:cNvSpPr>
          <p:nvPr/>
        </p:nvSpPr>
        <p:spPr bwMode="auto">
          <a:xfrm>
            <a:off x="941388" y="4689475"/>
            <a:ext cx="2824162" cy="1382713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6263" name="Text Box 6"/>
          <p:cNvSpPr txBox="1">
            <a:spLocks noChangeArrowheads="1"/>
          </p:cNvSpPr>
          <p:nvPr/>
        </p:nvSpPr>
        <p:spPr bwMode="auto">
          <a:xfrm>
            <a:off x="4067175" y="5451475"/>
            <a:ext cx="2105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719879" name="Text Box 7"/>
          <p:cNvSpPr txBox="1">
            <a:spLocks noChangeArrowheads="1"/>
          </p:cNvSpPr>
          <p:nvPr/>
        </p:nvSpPr>
        <p:spPr bwMode="auto">
          <a:xfrm>
            <a:off x="1638300" y="5140325"/>
            <a:ext cx="1285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>
                <a:latin typeface="Times New Roman" panose="02020603050405020304" pitchFamily="18" charset="0"/>
              </a:rPr>
              <a:t>73.21</a:t>
            </a:r>
          </a:p>
        </p:txBody>
      </p:sp>
      <p:sp>
        <p:nvSpPr>
          <p:cNvPr id="96265" name="Text Box 8"/>
          <p:cNvSpPr txBox="1">
            <a:spLocks noChangeArrowheads="1"/>
          </p:cNvSpPr>
          <p:nvPr/>
        </p:nvSpPr>
        <p:spPr bwMode="auto">
          <a:xfrm>
            <a:off x="3778250" y="4138613"/>
            <a:ext cx="5630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n-US" altLang="en-US" sz="1800" b="0"/>
          </a:p>
        </p:txBody>
      </p:sp>
      <p:pic>
        <p:nvPicPr>
          <p:cNvPr id="719881" name="Picture 9" descr="pic4"/>
          <p:cNvPicPr>
            <a:picLocks noChangeAspect="1" noChangeArrowheads="1"/>
          </p:cNvPicPr>
          <p:nvPr/>
        </p:nvPicPr>
        <p:blipFill>
          <a:blip r:embed="rId3">
            <a:lum bright="18000" contras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450" y="3489325"/>
            <a:ext cx="592455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77C4D1-0C2B-4966-BE87-11B23759BD32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9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9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1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1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874" grpId="0"/>
      <p:bldP spid="719875" grpId="0" animBg="1"/>
      <p:bldP spid="719876" grpId="0" animBg="1"/>
      <p:bldP spid="719877" grpId="0" animBg="1"/>
      <p:bldP spid="71987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B80644A-7141-442F-AF00-F99706EC6396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46</a:t>
            </a:fld>
            <a:endParaRPr lang="en-US" altLang="en-US" sz="1400" smtClean="0"/>
          </a:p>
        </p:txBody>
      </p:sp>
      <p:sp>
        <p:nvSpPr>
          <p:cNvPr id="9830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0275" y="1795463"/>
            <a:ext cx="8320088" cy="2516187"/>
          </a:xfrm>
        </p:spPr>
        <p:txBody>
          <a:bodyPr/>
          <a:lstStyle/>
          <a:p>
            <a:pPr algn="l" eaLnBrk="1" hangingPunct="1"/>
            <a:r>
              <a:rPr lang="en-US" altLang="en-US" sz="2800" b="1" smtClean="0">
                <a:solidFill>
                  <a:schemeClr val="tx1"/>
                </a:solidFill>
                <a:latin typeface=".VnTime" panose="020B7200000000000000" pitchFamily="34" charset="0"/>
              </a:rPr>
              <a:t/>
            </a:r>
            <a:br>
              <a:rPr lang="en-US" altLang="en-US" sz="2800" b="1" smtClean="0">
                <a:solidFill>
                  <a:schemeClr val="tx1"/>
                </a:solidFill>
                <a:latin typeface=".VnTime" panose="020B7200000000000000" pitchFamily="34" charset="0"/>
              </a:rPr>
            </a:br>
            <a:r>
              <a:rPr lang="en-US" altLang="en-US" sz="2800" b="1" smtClean="0">
                <a:solidFill>
                  <a:schemeClr val="tx1"/>
                </a:solidFill>
                <a:latin typeface=".VnTime" panose="020B7200000000000000" pitchFamily="34" charset="0"/>
              </a:rPr>
              <a:t>	   </a:t>
            </a:r>
            <a:r>
              <a:rPr lang="en-US" altLang="en-US" sz="2800" b="1" baseline="38000" smtClean="0">
                <a:solidFill>
                  <a:schemeClr val="tx1"/>
                </a:solidFill>
                <a:latin typeface=".VnTime" panose="020B7200000000000000" pitchFamily="34" charset="0"/>
              </a:rPr>
              <a:t>  </a:t>
            </a:r>
            <a:r>
              <a:rPr lang="en-US" altLang="en-US" b="1" baseline="32000" smtClean="0">
                <a:solidFill>
                  <a:schemeClr val="tx1"/>
                </a:solidFill>
                <a:latin typeface=".VnTime" panose="020B7200000000000000" pitchFamily="34" charset="0"/>
              </a:rPr>
              <a:t>_</a:t>
            </a:r>
            <a:r>
              <a:rPr lang="en-US" altLang="en-US" sz="2800" b="1" baseline="32000" smtClean="0">
                <a:solidFill>
                  <a:schemeClr val="tx1"/>
                </a:solidFill>
                <a:latin typeface=".VnTime" panose="020B7200000000000000" pitchFamily="34" charset="0"/>
              </a:rPr>
              <a:t>   </a:t>
            </a:r>
            <a: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 cụ và lò hâm nóng dạng tấm:</a:t>
            </a:r>
            <a:b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7321.11  </a:t>
            </a:r>
            <a:r>
              <a:rPr lang="en-US" altLang="en-US" sz="4000" b="1" baseline="3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baseline="3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Loại dung nhiên liệu khí hoặc dùng cả      khí và nhiên liệu khác</a:t>
            </a:r>
            <a:b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7321.12  </a:t>
            </a:r>
            <a:r>
              <a:rPr lang="en-US" altLang="en-US" sz="4000" b="1" baseline="3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000" b="1" baseline="3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Loại dùng nhiên liệu lỏng</a:t>
            </a:r>
            <a:b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7321.13  </a:t>
            </a:r>
            <a:r>
              <a:rPr lang="en-US" altLang="en-US" sz="4000" b="1" baseline="3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 _</a:t>
            </a:r>
            <a: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Loại dùng nhiên liệu rắn</a:t>
            </a:r>
            <a:b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</a:t>
            </a:r>
            <a:r>
              <a:rPr lang="en-US" altLang="en-US" sz="4000" b="1" baseline="320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8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Dụng cụ khác:</a:t>
            </a:r>
          </a:p>
        </p:txBody>
      </p:sp>
      <p:sp>
        <p:nvSpPr>
          <p:cNvPr id="9830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48288" y="5338763"/>
            <a:ext cx="1917700" cy="781050"/>
          </a:xfrm>
          <a:ln w="57150" cmpd="thickThin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b="1" smtClean="0"/>
              <a:t>7321.11</a:t>
            </a:r>
          </a:p>
        </p:txBody>
      </p:sp>
      <p:sp>
        <p:nvSpPr>
          <p:cNvPr id="721924" name="Oval 4"/>
          <p:cNvSpPr>
            <a:spLocks noChangeArrowheads="1"/>
          </p:cNvSpPr>
          <p:nvPr/>
        </p:nvSpPr>
        <p:spPr bwMode="auto">
          <a:xfrm>
            <a:off x="2303463" y="5126038"/>
            <a:ext cx="1866900" cy="1119187"/>
          </a:xfrm>
          <a:prstGeom prst="ellipse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1925" name="Text Box 5"/>
          <p:cNvSpPr txBox="1">
            <a:spLocks noChangeArrowheads="1"/>
          </p:cNvSpPr>
          <p:nvPr/>
        </p:nvSpPr>
        <p:spPr bwMode="auto">
          <a:xfrm>
            <a:off x="2689225" y="5338763"/>
            <a:ext cx="12874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>
                <a:latin typeface="Times New Roman" panose="02020603050405020304" pitchFamily="18" charset="0"/>
              </a:rPr>
              <a:t>QT 4</a:t>
            </a:r>
          </a:p>
        </p:txBody>
      </p:sp>
      <p:sp>
        <p:nvSpPr>
          <p:cNvPr id="721926" name="Line 6"/>
          <p:cNvSpPr>
            <a:spLocks noChangeShapeType="1"/>
          </p:cNvSpPr>
          <p:nvPr/>
        </p:nvSpPr>
        <p:spPr bwMode="auto">
          <a:xfrm>
            <a:off x="4170363" y="5684838"/>
            <a:ext cx="1006475" cy="0"/>
          </a:xfrm>
          <a:prstGeom prst="line">
            <a:avLst/>
          </a:prstGeom>
          <a:noFill/>
          <a:ln w="57150" cap="sq">
            <a:solidFill>
              <a:srgbClr val="FF3300"/>
            </a:solidFill>
            <a:round/>
            <a:headEnd type="diamond" w="med" len="med"/>
            <a:tailEnd type="triangle" w="med" len="med"/>
          </a:ln>
          <a:effectLst/>
          <a:extLst/>
        </p:spPr>
        <p:txBody>
          <a:bodyPr wrap="none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8312" name="WordArt 7"/>
          <p:cNvSpPr>
            <a:spLocks noChangeArrowheads="1" noChangeShapeType="1" noTextEdit="1"/>
          </p:cNvSpPr>
          <p:nvPr/>
        </p:nvSpPr>
        <p:spPr bwMode="auto">
          <a:xfrm>
            <a:off x="3257550" y="274638"/>
            <a:ext cx="4183063" cy="1143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 tắc 4 (VD)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5D2EB0-CA74-48D6-92F8-2E3448F06604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2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2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924" grpId="0" animBg="1"/>
      <p:bldP spid="721925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B70C422-6EE4-4558-A54B-03DD6B093261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47</a:t>
            </a:fld>
            <a:endParaRPr lang="en-US" altLang="en-US" sz="1400" smtClean="0"/>
          </a:p>
        </p:txBody>
      </p:sp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>
                <a:solidFill>
                  <a:srgbClr val="FF0066"/>
                </a:solidFill>
                <a:latin typeface=".VnTimeH" panose="020B7200000000000000" pitchFamily="34" charset="0"/>
              </a:rPr>
              <a:t>QUY TẮC 4 (</a:t>
            </a:r>
            <a:r>
              <a:rPr lang="en-US" altLang="en-US" smtClean="0">
                <a:solidFill>
                  <a:srgbClr val="FF0066"/>
                </a:solidFill>
                <a:latin typeface=".VnTime" panose="020B7200000000000000" pitchFamily="34" charset="0"/>
              </a:rPr>
              <a:t>tiếp theo)</a:t>
            </a:r>
            <a:endParaRPr lang="en-US" altLang="en-US" smtClean="0">
              <a:solidFill>
                <a:srgbClr val="FF0066"/>
              </a:solidFill>
              <a:latin typeface=".VnTimeH" panose="020B7200000000000000" pitchFamily="34" charset="0"/>
            </a:endParaRPr>
          </a:p>
        </p:txBody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12888"/>
            <a:ext cx="99060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HS năm 2012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7321.1 </a:t>
            </a:r>
            <a:r>
              <a:rPr lang="en-US" altLang="en-US" sz="2800" b="1" baseline="3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 cụ và lò hâm nóng dạng tấm:</a:t>
            </a:r>
            <a:b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7321.11 </a:t>
            </a:r>
            <a:r>
              <a:rPr lang="en-US" altLang="en-US" sz="2800" b="1" baseline="3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baseline="3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 dung nhiên liệu khí hoặc dùng cả khí và nhiên liệu khác</a:t>
            </a:r>
            <a:endParaRPr lang="en-US" altLang="en-US" sz="2400" b="1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7321.12 </a:t>
            </a:r>
            <a:r>
              <a:rPr lang="en-US" altLang="en-US" sz="2800" b="1" baseline="3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baseline="3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 dùng nhiên liệu lỏng</a:t>
            </a:r>
            <a:b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2400" b="1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2400" b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7321.13 </a:t>
            </a:r>
            <a:r>
              <a:rPr lang="en-US" altLang="en-US" sz="2800" b="1" baseline="3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400" b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baseline="3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400" b="1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 dùng nhiên liệu rắn</a:t>
            </a:r>
            <a:br>
              <a:rPr lang="en-US" altLang="en-US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altLang="en-US" sz="2400" b="1" smtClean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b="1" smtClean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7321.19 </a:t>
            </a:r>
            <a:r>
              <a:rPr lang="en-US" altLang="en-US" sz="2800" b="1" baseline="3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baseline="3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Loại khác kể cả loại dùng nhiên liệu rắn.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400" b="1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</p:txBody>
      </p:sp>
      <p:sp>
        <p:nvSpPr>
          <p:cNvPr id="879620" name="Line 4"/>
          <p:cNvSpPr>
            <a:spLocks noChangeShapeType="1"/>
          </p:cNvSpPr>
          <p:nvPr/>
        </p:nvSpPr>
        <p:spPr bwMode="auto">
          <a:xfrm>
            <a:off x="762000" y="3409950"/>
            <a:ext cx="4876800" cy="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21" name="Line 5"/>
          <p:cNvSpPr>
            <a:spLocks noChangeShapeType="1"/>
          </p:cNvSpPr>
          <p:nvPr/>
        </p:nvSpPr>
        <p:spPr bwMode="auto">
          <a:xfrm flipV="1">
            <a:off x="838200" y="3448050"/>
            <a:ext cx="4876800" cy="1905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22" name="Line 6"/>
          <p:cNvSpPr>
            <a:spLocks noChangeShapeType="1"/>
          </p:cNvSpPr>
          <p:nvPr/>
        </p:nvSpPr>
        <p:spPr bwMode="auto">
          <a:xfrm>
            <a:off x="819150" y="3448050"/>
            <a:ext cx="4895850" cy="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23" name="Line 7"/>
          <p:cNvSpPr>
            <a:spLocks noChangeShapeType="1"/>
          </p:cNvSpPr>
          <p:nvPr/>
        </p:nvSpPr>
        <p:spPr bwMode="auto">
          <a:xfrm>
            <a:off x="876300" y="3409950"/>
            <a:ext cx="5086350" cy="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24" name="Line 8"/>
          <p:cNvSpPr>
            <a:spLocks noChangeShapeType="1"/>
          </p:cNvSpPr>
          <p:nvPr/>
        </p:nvSpPr>
        <p:spPr bwMode="auto">
          <a:xfrm>
            <a:off x="857250" y="3448050"/>
            <a:ext cx="4953000" cy="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25" name="Line 9"/>
          <p:cNvSpPr>
            <a:spLocks noChangeShapeType="1"/>
          </p:cNvSpPr>
          <p:nvPr/>
        </p:nvSpPr>
        <p:spPr bwMode="auto">
          <a:xfrm flipV="1">
            <a:off x="838200" y="3429000"/>
            <a:ext cx="5143500" cy="1905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26" name="Line 10"/>
          <p:cNvSpPr>
            <a:spLocks noChangeShapeType="1"/>
          </p:cNvSpPr>
          <p:nvPr/>
        </p:nvSpPr>
        <p:spPr bwMode="auto">
          <a:xfrm flipV="1">
            <a:off x="800100" y="3429000"/>
            <a:ext cx="5524500" cy="1905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27" name="Rectangle 11"/>
          <p:cNvSpPr>
            <a:spLocks noChangeArrowheads="1"/>
          </p:cNvSpPr>
          <p:nvPr/>
        </p:nvSpPr>
        <p:spPr bwMode="auto">
          <a:xfrm>
            <a:off x="6877050" y="3276600"/>
            <a:ext cx="19431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28" name="Line 12"/>
          <p:cNvSpPr>
            <a:spLocks noChangeShapeType="1"/>
          </p:cNvSpPr>
          <p:nvPr/>
        </p:nvSpPr>
        <p:spPr bwMode="auto">
          <a:xfrm>
            <a:off x="876300" y="3429000"/>
            <a:ext cx="4781550" cy="1905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29" name="Rectangle 13"/>
          <p:cNvSpPr>
            <a:spLocks noChangeArrowheads="1"/>
          </p:cNvSpPr>
          <p:nvPr/>
        </p:nvSpPr>
        <p:spPr bwMode="auto">
          <a:xfrm>
            <a:off x="2838450" y="6038850"/>
            <a:ext cx="1352550" cy="5905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30" name="Oval 14"/>
          <p:cNvSpPr>
            <a:spLocks noChangeArrowheads="1"/>
          </p:cNvSpPr>
          <p:nvPr/>
        </p:nvSpPr>
        <p:spPr bwMode="auto">
          <a:xfrm flipH="1">
            <a:off x="2609850" y="6134100"/>
            <a:ext cx="1028700" cy="133350"/>
          </a:xfrm>
          <a:prstGeom prst="ellipse">
            <a:avLst/>
          </a:prstGeom>
          <a:noFill/>
          <a:ln>
            <a:noFill/>
          </a:ln>
          <a:effectLst/>
          <a:extLst/>
        </p:spPr>
        <p:txBody>
          <a:bodyPr anchor="ctr"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31" name="Line 15"/>
          <p:cNvSpPr>
            <a:spLocks noChangeShapeType="1"/>
          </p:cNvSpPr>
          <p:nvPr/>
        </p:nvSpPr>
        <p:spPr bwMode="auto">
          <a:xfrm>
            <a:off x="819150" y="3467100"/>
            <a:ext cx="5238750" cy="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32" name="Line 16"/>
          <p:cNvSpPr>
            <a:spLocks noChangeShapeType="1"/>
          </p:cNvSpPr>
          <p:nvPr/>
        </p:nvSpPr>
        <p:spPr bwMode="auto">
          <a:xfrm flipV="1">
            <a:off x="876300" y="3314700"/>
            <a:ext cx="5200650" cy="133350"/>
          </a:xfrm>
          <a:prstGeom prst="line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9635" name="Line 19"/>
          <p:cNvSpPr>
            <a:spLocks noChangeShapeType="1"/>
          </p:cNvSpPr>
          <p:nvPr/>
        </p:nvSpPr>
        <p:spPr bwMode="auto">
          <a:xfrm>
            <a:off x="257175" y="4121150"/>
            <a:ext cx="5162550" cy="19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>
            <a:spAutoFit/>
          </a:bodyPr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5516DB-2D65-460D-AA36-1925CDCD2F9D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2B2D97A-03F3-4669-93BD-5364D204AD7E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48</a:t>
            </a:fld>
            <a:endParaRPr lang="en-US" altLang="en-US" sz="1400" smtClean="0"/>
          </a:p>
        </p:txBody>
      </p:sp>
      <p:sp>
        <p:nvSpPr>
          <p:cNvPr id="104451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19113" y="2603500"/>
            <a:ext cx="8910637" cy="2811463"/>
          </a:xfrm>
        </p:spPr>
        <p:txBody>
          <a:bodyPr/>
          <a:lstStyle/>
          <a:p>
            <a:pPr algn="just"/>
            <a:r>
              <a:rPr lang="vi-VN" altLang="en-US" sz="3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ÁP DỤNG CHO VIỆC PHÂN LOẠI CÁC BAO BÌ ĐƯỢC SỬ DỤNG LÂU DÀI, CÁC LOẠI VẬT LIỆU ĐÓNG GÓI VÀ BAO BÌ CHỨA ĐỰNG ĐI CÙNG HÀNG HOÁ</a:t>
            </a:r>
          </a:p>
        </p:txBody>
      </p:sp>
      <p:sp>
        <p:nvSpPr>
          <p:cNvPr id="104452" name="WordArt 3"/>
          <p:cNvSpPr>
            <a:spLocks noChangeArrowheads="1" noChangeShapeType="1" noTextEdit="1"/>
          </p:cNvSpPr>
          <p:nvPr/>
        </p:nvSpPr>
        <p:spPr bwMode="auto">
          <a:xfrm>
            <a:off x="3460750" y="1028700"/>
            <a:ext cx="2971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H" panose="020B7200000000000000" pitchFamily="34" charset="0"/>
              </a:rPr>
              <a:t>quy tắc 5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AF8A04-05E6-402D-B1B0-D0AC12DFBDF6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BFBCB67-8DFD-4DF7-94B7-504AE0F1343F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49</a:t>
            </a:fld>
            <a:endParaRPr lang="en-US" altLang="en-US" sz="1400" smtClean="0"/>
          </a:p>
        </p:txBody>
      </p:sp>
      <p:sp>
        <p:nvSpPr>
          <p:cNvPr id="72601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01650" y="1971675"/>
            <a:ext cx="8934450" cy="4333875"/>
          </a:xfrm>
        </p:spPr>
        <p:txBody>
          <a:bodyPr/>
          <a:lstStyle/>
          <a:p>
            <a:pPr>
              <a:defRPr/>
            </a:pPr>
            <a:r>
              <a:rPr lang="vi-VN" sz="1600" b="1" dirty="0">
                <a:latin typeface="Times New Roman" pitchFamily="18" charset="0"/>
                <a:cs typeface="Times New Roman" pitchFamily="18" charset="0"/>
              </a:rPr>
              <a:t>BAO BÌ ĐƯỢC PHÂN LOẠI CÙNG VỚI HÀNG HOÁ NÓ CHỨA ĐỰNG NẾU:</a:t>
            </a:r>
          </a:p>
          <a:p>
            <a:pPr lvl="1">
              <a:defRPr/>
            </a:pPr>
            <a:endParaRPr lang="en-GB" sz="1600" b="1" dirty="0"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r>
              <a:rPr lang="en-GB" sz="1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sz="1600" b="1" dirty="0" smtClean="0">
                <a:latin typeface="Times New Roman" pitchFamily="18" charset="0"/>
                <a:cs typeface="Times New Roman" pitchFamily="18" charset="0"/>
              </a:rPr>
              <a:t>1) THÍCH </a:t>
            </a:r>
            <a:r>
              <a:rPr lang="en-GB" sz="1600" b="1" dirty="0">
                <a:latin typeface="Times New Roman" pitchFamily="18" charset="0"/>
                <a:cs typeface="Times New Roman" pitchFamily="18" charset="0"/>
              </a:rPr>
              <a:t>HỢP RIÊNG HOẶC CÓ HÌNH DẠNG ĐẶC BIỆT ĐỂ CHỨA ĐỰNG MỘT LOẠI HOẶC MỘT BỘ HÀNG XÁC ĐỊNH;</a:t>
            </a:r>
          </a:p>
          <a:p>
            <a:pPr lvl="1">
              <a:defRPr/>
            </a:pPr>
            <a:endParaRPr lang="en-GB" sz="1600" b="1" dirty="0"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r>
              <a:rPr lang="vi-VN" sz="1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vi-VN" sz="1600" b="1" dirty="0" smtClean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1600" b="1" dirty="0" smtClean="0">
                <a:latin typeface="Times New Roman" pitchFamily="18" charset="0"/>
                <a:cs typeface="Times New Roman" pitchFamily="18" charset="0"/>
              </a:rPr>
              <a:t>PHÙ </a:t>
            </a:r>
            <a:r>
              <a:rPr lang="vi-VN" sz="1600" b="1" dirty="0">
                <a:latin typeface="Times New Roman" pitchFamily="18" charset="0"/>
                <a:cs typeface="Times New Roman" pitchFamily="18" charset="0"/>
              </a:rPr>
              <a:t>HỢP ĐỀ SỬ DỤNG LÂU DÀI (ĐƯỢC THIẾT KẾ ĐỂ CÓ ĐỘ BỀN CÙNG HÀNG HOÁ NÓ CHƯA);</a:t>
            </a:r>
          </a:p>
          <a:p>
            <a:pPr lvl="1">
              <a:defRPr/>
            </a:pPr>
            <a:endParaRPr lang="en-GB" sz="1600" b="1" dirty="0"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r>
              <a:rPr lang="vi-VN" sz="1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vi-VN" sz="1600" b="1" dirty="0" smtClean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1600" b="1" dirty="0" smtClean="0">
                <a:latin typeface="Times New Roman" pitchFamily="18" charset="0"/>
                <a:cs typeface="Times New Roman" pitchFamily="18" charset="0"/>
              </a:rPr>
              <a:t>ĐƯỢC </a:t>
            </a:r>
            <a:r>
              <a:rPr lang="vi-VN" sz="1600" b="1" dirty="0">
                <a:latin typeface="Times New Roman" pitchFamily="18" charset="0"/>
                <a:cs typeface="Times New Roman" pitchFamily="18" charset="0"/>
              </a:rPr>
              <a:t>ĐI CÙNG HÀNG HOÁ CHÚNG CHỨA ĐỰNG, HÀNG HOÁ NÀY CÓ THỂ ĐƯỢC GÓI RIÊNG HOẶC KHÔNG, ĐỂ THUẬN TIỆN CHO VIỆC VẬN CHUYỂN; VÀ</a:t>
            </a:r>
          </a:p>
          <a:p>
            <a:pPr lvl="1">
              <a:defRPr/>
            </a:pPr>
            <a:endParaRPr lang="en-GB" sz="1600" b="1" dirty="0"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(4) </a:t>
            </a:r>
            <a:r>
              <a:rPr lang="vi-VN" sz="1600" b="1" dirty="0" smtClean="0">
                <a:latin typeface="Times New Roman" pitchFamily="18" charset="0"/>
                <a:cs typeface="Times New Roman" pitchFamily="18" charset="0"/>
              </a:rPr>
              <a:t>LÀ </a:t>
            </a:r>
            <a:r>
              <a:rPr lang="vi-VN" sz="1600" b="1" dirty="0">
                <a:latin typeface="Times New Roman" pitchFamily="18" charset="0"/>
                <a:cs typeface="Times New Roman" pitchFamily="18" charset="0"/>
              </a:rPr>
              <a:t>LOẠI BAO BÌ THƯỜNG ĐƯỢC BÁN VỚI HÀNG HOÁ CHỨA ĐỰNG TRONG NÓ; </a:t>
            </a:r>
          </a:p>
          <a:p>
            <a:pPr lvl="1">
              <a:defRPr/>
            </a:pPr>
            <a:endParaRPr lang="en-GB" sz="1600" b="1" dirty="0"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(5) </a:t>
            </a:r>
            <a:r>
              <a:rPr lang="vi-VN" sz="1600" b="1" dirty="0" smtClean="0">
                <a:latin typeface="Times New Roman" pitchFamily="18" charset="0"/>
                <a:cs typeface="Times New Roman" pitchFamily="18" charset="0"/>
              </a:rPr>
              <a:t>KHÔNG </a:t>
            </a:r>
            <a:r>
              <a:rPr lang="vi-VN" sz="1600" b="1" dirty="0">
                <a:latin typeface="Times New Roman" pitchFamily="18" charset="0"/>
                <a:cs typeface="Times New Roman" pitchFamily="18" charset="0"/>
              </a:rPr>
              <a:t>MANG LẠI TÍNH CHẤT CƠ BẢN  CHO BỘ HÀNG HOÁ</a:t>
            </a:r>
          </a:p>
        </p:txBody>
      </p:sp>
      <p:sp>
        <p:nvSpPr>
          <p:cNvPr id="106500" name="WordArt 3"/>
          <p:cNvSpPr>
            <a:spLocks noChangeArrowheads="1" noChangeShapeType="1" noTextEdit="1"/>
          </p:cNvSpPr>
          <p:nvPr/>
        </p:nvSpPr>
        <p:spPr bwMode="auto">
          <a:xfrm>
            <a:off x="2986088" y="266700"/>
            <a:ext cx="43053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Quy tắc 5(a)</a:t>
            </a:r>
          </a:p>
        </p:txBody>
      </p:sp>
      <p:sp>
        <p:nvSpPr>
          <p:cNvPr id="106501" name="WordArt 4"/>
          <p:cNvSpPr>
            <a:spLocks noChangeArrowheads="1" noChangeShapeType="1" noTextEdit="1"/>
          </p:cNvSpPr>
          <p:nvPr/>
        </p:nvSpPr>
        <p:spPr bwMode="auto">
          <a:xfrm>
            <a:off x="660400" y="1238250"/>
            <a:ext cx="8585200" cy="457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sz="2400" kern="10">
                <a:latin typeface="Times New Roman" panose="02020603050405020304" pitchFamily="18" charset="0"/>
                <a:cs typeface="Times New Roman" panose="02020603050405020304" pitchFamily="18" charset="0"/>
              </a:rPr>
              <a:t>BAO, HỘP VÀ CÁC LOẠI TƯƠNG TỰ</a:t>
            </a:r>
            <a:endParaRPr lang="en-US" sz="2400" kern="1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F56F64-ACC3-49DB-9D14-88DA1EADB822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938004-5D7F-4096-B4EF-63ECC6A030B8}" type="datetime1">
              <a:rPr lang="en-GB" smtClean="0"/>
              <a:t>18/08/2020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CC4E7C-4169-4783-A676-E28259C5D5F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95300" y="212651"/>
            <a:ext cx="8931275" cy="758419"/>
          </a:xfrm>
        </p:spPr>
        <p:txBody>
          <a:bodyPr/>
          <a:lstStyle/>
          <a:p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5058" y="1105786"/>
            <a:ext cx="73887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Tx/>
              <a:buChar char="-"/>
            </a:pP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571500" indent="-571500">
              <a:buFontTx/>
              <a:buChar char="-"/>
            </a:pP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HS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8977" y="2923953"/>
            <a:ext cx="88994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hải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HS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18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092EBD1-9A94-436C-B6BB-38593DED5549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50</a:t>
            </a:fld>
            <a:endParaRPr lang="en-US" altLang="en-US" sz="1400" smtClean="0"/>
          </a:p>
        </p:txBody>
      </p:sp>
      <p:sp>
        <p:nvSpPr>
          <p:cNvPr id="108547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63575" y="1916113"/>
            <a:ext cx="4581525" cy="11271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Hộp đựng ống nhòm nhập khẩu cùng ống nhòm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800" b="1" smtClean="0">
                <a:latin typeface=".VnTime" panose="020B7200000000000000" pitchFamily="34" charset="0"/>
              </a:rPr>
              <a:t>  </a:t>
            </a:r>
          </a:p>
        </p:txBody>
      </p:sp>
      <p:pic>
        <p:nvPicPr>
          <p:cNvPr id="108548" name="Picture 3" descr="linh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638" y="2244725"/>
            <a:ext cx="3384550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49" name="WordArt 4"/>
          <p:cNvSpPr>
            <a:spLocks noChangeArrowheads="1" noChangeShapeType="1" noTextEdit="1"/>
          </p:cNvSpPr>
          <p:nvPr/>
        </p:nvSpPr>
        <p:spPr bwMode="auto">
          <a:xfrm>
            <a:off x="692150" y="614363"/>
            <a:ext cx="8799513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>
                <a:ln w="9525" cap="sq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/>
                  </a:outerShdw>
                </a:effectLst>
              </a:rPr>
              <a:t>Quy tắc 5(a) (Vd)</a:t>
            </a:r>
          </a:p>
        </p:txBody>
      </p:sp>
      <p:sp>
        <p:nvSpPr>
          <p:cNvPr id="728069" name="Text Box 5"/>
          <p:cNvSpPr txBox="1">
            <a:spLocks noChangeArrowheads="1"/>
          </p:cNvSpPr>
          <p:nvPr/>
        </p:nvSpPr>
        <p:spPr bwMode="auto">
          <a:xfrm>
            <a:off x="884238" y="4476750"/>
            <a:ext cx="4151312" cy="130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4400">
                <a:latin typeface="Times New Roman" panose="02020603050405020304" pitchFamily="18" charset="0"/>
              </a:rPr>
              <a:t> 90.05</a:t>
            </a:r>
            <a:r>
              <a:rPr lang="en-US" altLang="en-US" sz="2400">
                <a:latin typeface="Times New Roman" panose="02020603050405020304" pitchFamily="18" charset="0"/>
              </a:rPr>
              <a:t> (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 9005.10</a:t>
            </a:r>
            <a:r>
              <a:rPr lang="en-US" altLang="en-US" sz="2400">
                <a:latin typeface="Times New Roman" panose="02020603050405020304" pitchFamily="18" charset="0"/>
              </a:rPr>
              <a:t>)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728070" name="AutoShape 6"/>
          <p:cNvSpPr>
            <a:spLocks noChangeArrowheads="1"/>
          </p:cNvSpPr>
          <p:nvPr/>
        </p:nvSpPr>
        <p:spPr bwMode="auto">
          <a:xfrm>
            <a:off x="2735263" y="3719513"/>
            <a:ext cx="371475" cy="649287"/>
          </a:xfrm>
          <a:prstGeom prst="downArrow">
            <a:avLst>
              <a:gd name="adj1" fmla="val 50000"/>
              <a:gd name="adj2" fmla="val 43697"/>
            </a:avLst>
          </a:prstGeom>
          <a:solidFill>
            <a:schemeClr val="folHlink"/>
          </a:solidFill>
          <a:ln w="0" cap="sq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400" b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CD46EEC-880B-4678-A9A8-A07369153EC1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8069" grpId="0" autoUpdateAnimBg="0"/>
      <p:bldP spid="728070" grpId="0" animBg="1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4CD84D5-4B91-4C82-8E81-DF3AABF9FA01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51</a:t>
            </a:fld>
            <a:endParaRPr lang="en-US" altLang="en-US" sz="1400" smtClean="0"/>
          </a:p>
        </p:txBody>
      </p:sp>
      <p:sp>
        <p:nvSpPr>
          <p:cNvPr id="11059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98500" y="2044700"/>
            <a:ext cx="5165725" cy="1243013"/>
          </a:xfrm>
        </p:spPr>
        <p:txBody>
          <a:bodyPr/>
          <a:lstStyle/>
          <a:p>
            <a:pPr marL="381000" indent="-381000" eaLnBrk="1" hangingPunct="1">
              <a:spcBef>
                <a:spcPct val="40000"/>
              </a:spcBef>
              <a:spcAft>
                <a:spcPct val="40000"/>
              </a:spcAft>
              <a:tabLst>
                <a:tab pos="4095750" algn="ctr"/>
              </a:tabLst>
            </a:pPr>
            <a:r>
              <a:rPr lang="en-GB" alt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GB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r>
              <a:rPr lang="en-GB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nhập</a:t>
            </a:r>
            <a:r>
              <a:rPr lang="en-GB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en-GB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GB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đàn</a:t>
            </a:r>
            <a:endParaRPr lang="en-GB" alt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596" name="WordArt 3"/>
          <p:cNvSpPr>
            <a:spLocks noChangeArrowheads="1" noChangeShapeType="1" noTextEdit="1"/>
          </p:cNvSpPr>
          <p:nvPr/>
        </p:nvSpPr>
        <p:spPr bwMode="auto">
          <a:xfrm>
            <a:off x="2617788" y="685800"/>
            <a:ext cx="472757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CC99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Quy tắc 5(a) (Vd)</a:t>
            </a:r>
          </a:p>
        </p:txBody>
      </p:sp>
      <p:pic>
        <p:nvPicPr>
          <p:cNvPr id="110597" name="Picture 4" descr="linh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5688" y="2449513"/>
            <a:ext cx="3121025" cy="340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0117" name="Text Box 5"/>
          <p:cNvSpPr txBox="1">
            <a:spLocks noChangeArrowheads="1"/>
          </p:cNvSpPr>
          <p:nvPr/>
        </p:nvSpPr>
        <p:spPr bwMode="auto">
          <a:xfrm>
            <a:off x="696913" y="4151313"/>
            <a:ext cx="5281612" cy="133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40000"/>
              </a:spcBef>
              <a:spcAft>
                <a:spcPct val="400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GB" altLang="en-US" dirty="0">
                <a:solidFill>
                  <a:srgbClr val="FF3300"/>
                </a:solidFill>
                <a:latin typeface=".VnTimeH" panose="020B7200000000000000" pitchFamily="34" charset="0"/>
              </a:rPr>
              <a:t>         </a:t>
            </a:r>
            <a:r>
              <a:rPr lang="en-GB" altLang="en-US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GB" altLang="en-US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GB" altLang="en-US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92.02</a:t>
            </a:r>
            <a:r>
              <a:rPr lang="en-GB" altLang="en-US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400" b="0" dirty="0">
              <a:latin typeface=".VnTimeH" panose="020B7200000000000000" pitchFamily="34" charset="0"/>
            </a:endParaRPr>
          </a:p>
        </p:txBody>
      </p:sp>
      <p:sp>
        <p:nvSpPr>
          <p:cNvPr id="730118" name="AutoShape 6"/>
          <p:cNvSpPr>
            <a:spLocks noChangeArrowheads="1"/>
          </p:cNvSpPr>
          <p:nvPr/>
        </p:nvSpPr>
        <p:spPr bwMode="auto">
          <a:xfrm>
            <a:off x="1790700" y="3292475"/>
            <a:ext cx="1490663" cy="876300"/>
          </a:xfrm>
          <a:prstGeom prst="lightningBolt">
            <a:avLst/>
          </a:prstGeom>
          <a:solidFill>
            <a:schemeClr val="folHlink"/>
          </a:solidFill>
          <a:ln w="0" cap="sq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84351C-F23C-4EA2-9248-37C3476F25F4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3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0117" grpId="0" autoUpdateAnimBg="0"/>
      <p:bldP spid="73011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FCFCCC0-8A54-4230-AA76-3961674A39D1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52</a:t>
            </a:fld>
            <a:endParaRPr lang="en-US" altLang="en-US" sz="1400" smtClean="0"/>
          </a:p>
        </p:txBody>
      </p:sp>
      <p:sp>
        <p:nvSpPr>
          <p:cNvPr id="11264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61975" y="3173413"/>
            <a:ext cx="8291513" cy="1684337"/>
          </a:xfrm>
        </p:spPr>
        <p:txBody>
          <a:bodyPr/>
          <a:lstStyle/>
          <a:p>
            <a:pPr marL="285750" indent="-285750" eaLnBrk="1" hangingPunct="1"/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Hộp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đựng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trà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trà</a:t>
            </a:r>
            <a:endParaRPr lang="en-GB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/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Bát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gốm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GB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kẹo</a:t>
            </a:r>
            <a:endParaRPr lang="en-GB" altLang="en-US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44" name="WordArt 3"/>
          <p:cNvSpPr>
            <a:spLocks noChangeArrowheads="1" noChangeShapeType="1" noTextEdit="1"/>
          </p:cNvSpPr>
          <p:nvPr/>
        </p:nvSpPr>
        <p:spPr bwMode="auto">
          <a:xfrm>
            <a:off x="1293813" y="1257300"/>
            <a:ext cx="7480300" cy="6969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800" kern="10">
                <a:ln w="19050">
                  <a:solidFill>
                    <a:srgbClr val="CC99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Loại trừ trong quy tắc 5(a) (Vd)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B8D390-868C-4EAF-91E2-C9D0B01D0004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141A5A-68FF-4165-922A-CA6BFA266EC4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53</a:t>
            </a:fld>
            <a:endParaRPr lang="en-US" altLang="en-US" sz="1400" smtClean="0"/>
          </a:p>
        </p:txBody>
      </p:sp>
      <p:sp>
        <p:nvSpPr>
          <p:cNvPr id="1012740" name="Rectangle 4"/>
          <p:cNvSpPr>
            <a:spLocks noChangeArrowheads="1"/>
          </p:cNvSpPr>
          <p:nvPr/>
        </p:nvSpPr>
        <p:spPr bwMode="auto">
          <a:xfrm>
            <a:off x="495300" y="1858258"/>
            <a:ext cx="9264650" cy="525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088" tIns="47544" rIns="95088" bIns="47544"/>
          <a:lstStyle>
            <a:lvl1pPr marL="633413" indent="-6334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52475" indent="-5540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20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lvl="1"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FF"/>
                </a:solidFill>
                <a:latin typeface="Times New Roman" panose="02020603050405020304" pitchFamily="18" charset="0"/>
              </a:rPr>
              <a:t>(1)	THÍCH HỢP RIÊNG HOẶC CÓ HÌNH DẠNG ĐẶC BIỆT ĐỂ ĐỰNG MỘT LOẠI HOẶC BỘ HÀNG HOÁ XÁC ĐỊNH;</a:t>
            </a:r>
          </a:p>
          <a:p>
            <a:pPr lvl="1">
              <a:spcBef>
                <a:spcPct val="0"/>
              </a:spcBef>
              <a:buFontTx/>
              <a:buNone/>
            </a:pPr>
            <a:endParaRPr lang="en-GB" altLang="en-US" sz="16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lvl="1">
              <a:spcBef>
                <a:spcPct val="0"/>
              </a:spcBef>
              <a:buFontTx/>
              <a:buNone/>
            </a:pPr>
            <a:r>
              <a:rPr lang="en-GB" altLang="en-US" sz="1600" dirty="0">
                <a:solidFill>
                  <a:srgbClr val="0000FF"/>
                </a:solidFill>
                <a:latin typeface="Times New Roman" panose="02020603050405020304" pitchFamily="18" charset="0"/>
              </a:rPr>
              <a:t>(2)	PHÙ HỢP ĐỂ SỬ DỤNG LÂU DÀI (ĐƯỢC THIẾT KẾ ĐỂ CÓ ĐỘ BỀN CÙNG VỚI HÀNG HOÁ BÊN TRONG); </a:t>
            </a:r>
            <a:endParaRPr lang="en-GB" altLang="en-US" sz="2500" dirty="0" smtClean="0">
              <a:solidFill>
                <a:srgbClr val="FF0000"/>
              </a:solidFill>
              <a:latin typeface=".VnArialH" pitchFamily="34" charset="0"/>
              <a:cs typeface="Times New Roman" panose="02020603050405020304" pitchFamily="18" charset="0"/>
            </a:endParaRPr>
          </a:p>
          <a:p>
            <a:pPr lvl="1">
              <a:spcBef>
                <a:spcPct val="0"/>
              </a:spcBef>
              <a:buFontTx/>
              <a:buNone/>
            </a:pPr>
            <a:endParaRPr lang="en-GB" altLang="en-US" sz="2500" dirty="0" smtClean="0">
              <a:solidFill>
                <a:srgbClr val="FF0000"/>
              </a:solidFill>
              <a:latin typeface=".VnArialH" pitchFamily="34" charset="0"/>
            </a:endParaRPr>
          </a:p>
          <a:p>
            <a:pPr lvl="1">
              <a:spcBef>
                <a:spcPct val="0"/>
              </a:spcBef>
              <a:buFontTx/>
              <a:buNone/>
            </a:pPr>
            <a:r>
              <a:rPr lang="en-GB" altLang="en-US" sz="16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(</a:t>
            </a:r>
            <a:r>
              <a:rPr lang="en-GB" altLang="en-US" sz="1600" dirty="0">
                <a:solidFill>
                  <a:srgbClr val="0000FF"/>
                </a:solidFill>
                <a:latin typeface="Times New Roman" panose="02020603050405020304" pitchFamily="18" charset="0"/>
              </a:rPr>
              <a:t>3)	ĐƯỢC TRÌNH BÀY CÙNG VỚI HÀNG HOÁ  CHÚNG CHỨA ĐỰNG, HÀNG HOÁ NÀY CÓ THỂ ĐƯỢC ĐÓNG GÓI RIÊNG HOẶC KHÔNG, ĐỂ THUẬN LỢI CHO VIỆC VẬN CHUYỂN. </a:t>
            </a:r>
          </a:p>
          <a:p>
            <a:pPr lvl="1">
              <a:spcBef>
                <a:spcPct val="0"/>
              </a:spcBef>
              <a:buFont typeface="Symbol" panose="05050102010706020507" pitchFamily="18" charset="2"/>
              <a:buAutoNum type="arabicParenBoth" startAt="4"/>
            </a:pPr>
            <a:endParaRPr lang="en-GB" altLang="en-US" sz="16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lvl="1">
              <a:spcBef>
                <a:spcPct val="0"/>
              </a:spcBef>
              <a:buFont typeface="Symbol" panose="05050102010706020507" pitchFamily="18" charset="2"/>
              <a:buAutoNum type="arabicParenBoth" startAt="4"/>
            </a:pPr>
            <a:r>
              <a:rPr lang="en-GB" altLang="en-US" sz="1600" dirty="0">
                <a:solidFill>
                  <a:srgbClr val="0000FF"/>
                </a:solidFill>
                <a:latin typeface="Times New Roman" panose="02020603050405020304" pitchFamily="18" charset="0"/>
              </a:rPr>
              <a:t>LÀ LOẠI BAO BÌ THƯỜNG ĐƯỢC BÁN VỚI HÀNG HOÁ CHỨA DỰNG TRONG NÓ; VÀ </a:t>
            </a:r>
          </a:p>
          <a:p>
            <a:pPr lvl="1">
              <a:spcBef>
                <a:spcPct val="0"/>
              </a:spcBef>
              <a:buFont typeface="Symbol" panose="05050102010706020507" pitchFamily="18" charset="2"/>
              <a:buAutoNum type="arabicParenBoth" startAt="4"/>
            </a:pPr>
            <a:endParaRPr lang="en-GB" altLang="en-US" sz="16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lvl="1">
              <a:spcBef>
                <a:spcPct val="0"/>
              </a:spcBef>
              <a:buFont typeface="Symbol" panose="05050102010706020507" pitchFamily="18" charset="2"/>
              <a:buAutoNum type="arabicParenBoth" startAt="4"/>
            </a:pPr>
            <a:r>
              <a:rPr lang="en-GB" altLang="en-US" sz="1600" dirty="0">
                <a:solidFill>
                  <a:srgbClr val="0000FF"/>
                </a:solidFill>
                <a:latin typeface="Times New Roman" panose="02020603050405020304" pitchFamily="18" charset="0"/>
              </a:rPr>
              <a:t>KHÔNG MANG LẠI TÍNH CHẤT CƠ BẢN CHO BỘ HÀNG HOÁ </a:t>
            </a:r>
            <a:endParaRPr lang="en-GB" altLang="en-US" sz="2500" dirty="0">
              <a:solidFill>
                <a:srgbClr val="FF0000"/>
              </a:solidFill>
              <a:latin typeface=".VnArialH" pitchFamily="34" charset="0"/>
              <a:cs typeface="Times New Roman" panose="02020603050405020304" pitchFamily="18" charset="0"/>
            </a:endParaRPr>
          </a:p>
        </p:txBody>
      </p:sp>
      <p:sp>
        <p:nvSpPr>
          <p:cNvPr id="114692" name="WordArt 5"/>
          <p:cNvSpPr>
            <a:spLocks noChangeArrowheads="1" noChangeShapeType="1" noTextEdit="1"/>
          </p:cNvSpPr>
          <p:nvPr/>
        </p:nvSpPr>
        <p:spPr bwMode="auto">
          <a:xfrm>
            <a:off x="3392488" y="338138"/>
            <a:ext cx="3616325" cy="69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800" kern="10">
                <a:ln w="19050">
                  <a:solidFill>
                    <a:schemeClr val="hlink"/>
                  </a:solidFill>
                  <a:round/>
                  <a:headEnd/>
                  <a:tailEnd/>
                </a:ln>
                <a:effectLst>
                  <a:outerShdw dist="35921" dir="2700000" algn="ctr" rotWithShape="0">
                    <a:srgbClr val="990000">
                      <a:alpha val="7499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VÍ DỤ</a:t>
            </a:r>
          </a:p>
        </p:txBody>
      </p:sp>
      <p:sp>
        <p:nvSpPr>
          <p:cNvPr id="114693" name="WordArt 6"/>
          <p:cNvSpPr>
            <a:spLocks noChangeArrowheads="1" noChangeShapeType="1" noTextEdit="1"/>
          </p:cNvSpPr>
          <p:nvPr/>
        </p:nvSpPr>
        <p:spPr bwMode="auto">
          <a:xfrm>
            <a:off x="1663700" y="1416050"/>
            <a:ext cx="6943725" cy="296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 dirty="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 HÀNG MÁY TÍNH XÁCH TAY NHẬP CÙNG CẶP ĐỰNG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456A4A-899E-4D9C-87A0-CBFFE0F8B248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2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2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12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27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127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12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12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127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7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127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DF44125-4414-4BC7-9BB0-318435429ED4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54</a:t>
            </a:fld>
            <a:endParaRPr lang="en-US" altLang="en-US" sz="1400" smtClean="0"/>
          </a:p>
        </p:txBody>
      </p:sp>
      <p:sp>
        <p:nvSpPr>
          <p:cNvPr id="11776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5813" y="2441575"/>
            <a:ext cx="5565775" cy="3716338"/>
          </a:xfrm>
          <a:ln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/>
          <a:p>
            <a:pPr marL="285750" indent="-285750" eaLnBrk="1" hangingPunct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</a:pPr>
            <a:endParaRPr lang="en-GB" alt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</a:pP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gói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bì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chứa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đựng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hang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GB" altLang="en-US" sz="2000" b="1" dirty="0" smtClean="0">
              <a:solidFill>
                <a:srgbClr val="FF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FontTx/>
              <a:buNone/>
            </a:pPr>
            <a:endParaRPr lang="en-GB" altLang="en-US" sz="2000" b="1" dirty="0" smtClean="0">
              <a:solidFill>
                <a:srgbClr val="FF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lnSpc>
                <a:spcPct val="80000"/>
              </a:lnSpc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en-GB" altLang="en-US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altLang="en-US" sz="20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GB" altLang="en-US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GB" altLang="en-US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GB" altLang="en-US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GB" altLang="en-US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GB" altLang="en-US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GB" altLang="en-US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GB" altLang="en-US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gói</a:t>
            </a:r>
            <a:r>
              <a:rPr lang="en-GB" altLang="en-US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GB" altLang="en-US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GB" altLang="en-US" sz="2000" b="1" dirty="0" smtClean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57250" lvl="1" indent="-381000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GB" altLang="en-US" sz="2000" b="1" dirty="0" smtClean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eaLnBrk="1" hangingPunct="1">
              <a:lnSpc>
                <a:spcPct val="80000"/>
              </a:lnSpc>
              <a:spcBef>
                <a:spcPct val="0"/>
              </a:spcBef>
            </a:pP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lặp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GB" altLang="en-US" sz="2000" b="1" dirty="0" smtClean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764" name="WordArt 3"/>
          <p:cNvSpPr>
            <a:spLocks noChangeArrowheads="1" noChangeShapeType="1" noTextEdit="1"/>
          </p:cNvSpPr>
          <p:nvPr/>
        </p:nvSpPr>
        <p:spPr bwMode="auto">
          <a:xfrm>
            <a:off x="2968625" y="381000"/>
            <a:ext cx="439737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CC9900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Quy tắc 5(b)</a:t>
            </a:r>
          </a:p>
        </p:txBody>
      </p:sp>
      <p:sp>
        <p:nvSpPr>
          <p:cNvPr id="117765" name="WordArt 4"/>
          <p:cNvSpPr>
            <a:spLocks noChangeArrowheads="1" noChangeShapeType="1" noTextEdit="1"/>
          </p:cNvSpPr>
          <p:nvPr/>
        </p:nvSpPr>
        <p:spPr bwMode="auto">
          <a:xfrm>
            <a:off x="1947863" y="1527175"/>
            <a:ext cx="6438900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4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4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bì</a:t>
            </a:r>
            <a:endParaRPr lang="en-US" sz="24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chemeClr val="accent1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7766" name="Picture 5" descr="1040-047-03-1060"/>
          <p:cNvPicPr>
            <a:picLocks noGrp="1" noChangeAspect="1" noChangeArrowheads="1" noCrop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84925" y="2435225"/>
            <a:ext cx="3152775" cy="3848100"/>
          </a:xfrm>
          <a:noFill/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BFEC2D-E87A-4297-8BE3-10FF77592CA2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30404FA-D7E2-408A-8CD7-31E1A080DE1F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55</a:t>
            </a:fld>
            <a:endParaRPr lang="en-US" altLang="en-US" sz="1400" smtClean="0"/>
          </a:p>
        </p:txBody>
      </p:sp>
      <p:sp>
        <p:nvSpPr>
          <p:cNvPr id="73625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11200" y="1395413"/>
            <a:ext cx="8877300" cy="4854575"/>
          </a:xfrm>
        </p:spPr>
        <p:txBody>
          <a:bodyPr/>
          <a:lstStyle/>
          <a:p>
            <a:pPr>
              <a:defRPr/>
            </a:pP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áo sơ mi nam nhập khẩu với miếng bìa carton ở dưới cổ và mặt sau lưng</a:t>
            </a:r>
          </a:p>
          <a:p>
            <a:pPr>
              <a:defRPr/>
            </a:pP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Được gấp và ghim chặt vào bìa để giữ ở hình dạng cố định.</a:t>
            </a:r>
          </a:p>
          <a:p>
            <a:pPr>
              <a:defRPr/>
            </a:pP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Được đựng trong túi  ni lông </a:t>
            </a:r>
          </a:p>
          <a:p>
            <a:pPr>
              <a:defRPr/>
            </a:pP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Được đóng trong hộp carton</a:t>
            </a:r>
          </a:p>
          <a:p>
            <a:pPr>
              <a:defRPr/>
            </a:pPr>
            <a:r>
              <a:rPr lang="vi-VN" sz="2800" b="1" dirty="0">
                <a:latin typeface="Times New Roman" pitchFamily="18" charset="0"/>
                <a:cs typeface="Times New Roman" pitchFamily="18" charset="0"/>
              </a:rPr>
              <a:t>Các hộp này được đặt trong thùng các tông </a:t>
            </a:r>
            <a:endParaRPr lang="vi-V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  <a:defRPr/>
            </a:pPr>
            <a:endParaRPr lang="en-GB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  <a:defRPr/>
            </a:pPr>
            <a:r>
              <a:rPr lang="vi-VN" sz="27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Hoàn </a:t>
            </a:r>
            <a:r>
              <a:rPr lang="vi-VN" sz="27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toàn được phân loại theo áo sơ mi, theo quy tắc 5 (b)</a:t>
            </a:r>
          </a:p>
        </p:txBody>
      </p:sp>
      <p:sp>
        <p:nvSpPr>
          <p:cNvPr id="119812" name="WordArt 3"/>
          <p:cNvSpPr>
            <a:spLocks noChangeArrowheads="1" noChangeShapeType="1" noTextEdit="1"/>
          </p:cNvSpPr>
          <p:nvPr/>
        </p:nvSpPr>
        <p:spPr bwMode="auto">
          <a:xfrm>
            <a:off x="3479800" y="381000"/>
            <a:ext cx="2971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990000"/>
                  </a:outerShdw>
                </a:effectLst>
              </a:rPr>
              <a:t>Quy tắc 5(b) (Vd)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EBD3C6-5361-4373-8AB5-68639A4C75A0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351B27F-DE7D-4950-AFB8-CFBC6B1CF5CA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56</a:t>
            </a:fld>
            <a:endParaRPr lang="en-US" altLang="en-US" sz="1400" smtClean="0"/>
          </a:p>
        </p:txBody>
      </p:sp>
      <p:sp>
        <p:nvSpPr>
          <p:cNvPr id="121859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12788" y="1600200"/>
            <a:ext cx="8450262" cy="4243388"/>
          </a:xfrm>
        </p:spPr>
        <p:txBody>
          <a:bodyPr/>
          <a:lstStyle/>
          <a:p>
            <a:pPr marL="285750" indent="-28575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tabLst>
                <a:tab pos="4095750" algn="ctr"/>
              </a:tabLst>
            </a:pPr>
            <a:r>
              <a:rPr lang="en-GB" altLang="en-US" sz="2400" b="1" smtClean="0">
                <a:latin typeface=".VnTimeH" panose="020B7200000000000000" pitchFamily="34" charset="0"/>
              </a:rPr>
              <a:t>	</a:t>
            </a:r>
          </a:p>
          <a:p>
            <a:pPr marL="285750" indent="-28575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tabLst>
                <a:tab pos="4095750" algn="ctr"/>
              </a:tabLst>
            </a:pPr>
            <a:endParaRPr lang="en-GB" altLang="en-US" sz="4000" b="1" smtClean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tabLst>
                <a:tab pos="4095750" algn="ctr"/>
              </a:tabLst>
            </a:pPr>
            <a:r>
              <a:rPr lang="en-GB" altLang="en-US" sz="4000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phân loại mặt hàng ở cấp độ phân nhóm</a:t>
            </a:r>
          </a:p>
          <a:p>
            <a:pPr marL="285750" indent="-285750"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  <a:tabLst>
                <a:tab pos="4095750" algn="ctr"/>
              </a:tabLst>
            </a:pPr>
            <a:r>
              <a:rPr lang="en-GB" altLang="en-US" sz="4000" b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(6 số)</a:t>
            </a:r>
          </a:p>
          <a:p>
            <a:pPr marL="285750" indent="-285750" eaLnBrk="1" hangingPunct="1">
              <a:lnSpc>
                <a:spcPct val="80000"/>
              </a:lnSpc>
              <a:spcBef>
                <a:spcPct val="0"/>
              </a:spcBef>
              <a:buFontTx/>
              <a:buNone/>
              <a:tabLst>
                <a:tab pos="4095750" algn="ctr"/>
              </a:tabLst>
            </a:pPr>
            <a:endParaRPr lang="en-GB" altLang="en-US" sz="2400" b="1" smtClean="0">
              <a:latin typeface=".VnTimeH" panose="020B7200000000000000" pitchFamily="34" charset="0"/>
            </a:endParaRPr>
          </a:p>
          <a:p>
            <a:pPr marL="857250" lvl="1" eaLnBrk="1" hangingPunct="1">
              <a:lnSpc>
                <a:spcPct val="90000"/>
              </a:lnSpc>
              <a:buClr>
                <a:srgbClr val="FF33CC"/>
              </a:buClr>
              <a:buFont typeface="Symbol" panose="05050102010706020507" pitchFamily="18" charset="2"/>
              <a:buNone/>
              <a:tabLst>
                <a:tab pos="4095750" algn="ctr"/>
              </a:tabLst>
            </a:pPr>
            <a:endParaRPr lang="en-GB" altLang="en-US" sz="2000" b="1" smtClean="0">
              <a:solidFill>
                <a:srgbClr val="FF3300"/>
              </a:solidFill>
              <a:latin typeface=".VnTimeH" panose="020B7200000000000000" pitchFamily="34" charset="0"/>
            </a:endParaRPr>
          </a:p>
        </p:txBody>
      </p:sp>
      <p:sp>
        <p:nvSpPr>
          <p:cNvPr id="121860" name="WordArt 3"/>
          <p:cNvSpPr>
            <a:spLocks noChangeArrowheads="1" noChangeShapeType="1" noTextEdit="1"/>
          </p:cNvSpPr>
          <p:nvPr/>
        </p:nvSpPr>
        <p:spPr bwMode="auto">
          <a:xfrm>
            <a:off x="3479800" y="381000"/>
            <a:ext cx="2971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9050">
                  <a:solidFill>
                    <a:srgbClr val="3366CC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3600" kern="10" smtClean="0">
                <a:ln w="19050">
                  <a:solidFill>
                    <a:srgbClr val="3366CC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uy</a:t>
            </a:r>
            <a:r>
              <a:rPr lang="en-US" sz="3600" kern="10" dirty="0" smtClean="0">
                <a:ln w="19050">
                  <a:solidFill>
                    <a:srgbClr val="3366CC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rgbClr val="3366CC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600" kern="10" dirty="0">
                <a:ln w="19050">
                  <a:solidFill>
                    <a:srgbClr val="3366CC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105EDBF-D343-4E2A-BDB7-9586C0444D5B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96281EA-4DFE-414F-9FD8-05683C0C27E6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57</a:t>
            </a:fld>
            <a:endParaRPr lang="en-US" altLang="en-US" sz="1400" smtClean="0"/>
          </a:p>
        </p:txBody>
      </p:sp>
      <p:sp>
        <p:nvSpPr>
          <p:cNvPr id="123907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12788" y="1600200"/>
            <a:ext cx="8450262" cy="4243388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en-GB" altLang="en-US" sz="2400" b="1" dirty="0" smtClean="0">
                <a:latin typeface=".VnTimeH" pitchFamily="34" charset="0"/>
              </a:rPr>
              <a:t>	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Để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đảm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bảo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tính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pháp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lý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,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việc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phân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loại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hàng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hóa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vào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phân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nhóm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của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nhóm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 </a:t>
            </a:r>
            <a:r>
              <a:rPr lang="en-US" altLang="en-US" sz="2800" dirty="0" err="1" smtClean="0">
                <a:latin typeface="Times New Roman" panose="02020603050405020304" pitchFamily="18" charset="0"/>
              </a:rPr>
              <a:t>phải</a:t>
            </a:r>
            <a:r>
              <a:rPr lang="en-US" altLang="en-US" sz="2800" dirty="0" smtClean="0">
                <a:latin typeface="Times New Roman" panose="02020603050405020304" pitchFamily="18" charset="0"/>
              </a:rPr>
              <a:t>:</a:t>
            </a:r>
          </a:p>
          <a:p>
            <a:pPr lvl="1">
              <a:defRPr/>
            </a:pP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Phù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hợp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với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nội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dung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từng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phân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nhóm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và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chú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giải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của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phân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nhóm</a:t>
            </a:r>
            <a:endParaRPr lang="en-US" altLang="en-US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lvl="1">
              <a:defRPr/>
            </a:pP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Phù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hợp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theo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các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quy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tắc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1 – 5</a:t>
            </a:r>
          </a:p>
          <a:p>
            <a:pPr lvl="1">
              <a:defRPr/>
            </a:pP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Chỉ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so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sánh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phân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nhóm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cùng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cấp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độ</a:t>
            </a:r>
            <a:endParaRPr lang="en-US" altLang="en-US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lvl="1">
              <a:defRPr/>
            </a:pP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Áp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dụng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chú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giải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phần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,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chương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liên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quan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trừ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khi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có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yêu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cầu</a:t>
            </a:r>
            <a:r>
              <a:rPr lang="en-US" altLang="en-US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dirty="0" err="1" smtClean="0">
                <a:solidFill>
                  <a:srgbClr val="0000FF"/>
                </a:solidFill>
                <a:latin typeface="Times New Roman" panose="02020603050405020304" pitchFamily="18" charset="0"/>
              </a:rPr>
              <a:t>khác</a:t>
            </a:r>
            <a:endParaRPr lang="en-US" altLang="en-US" dirty="0" smtClean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marL="857250" lvl="1" eaLnBrk="1" hangingPunct="1">
              <a:lnSpc>
                <a:spcPct val="90000"/>
              </a:lnSpc>
              <a:buClr>
                <a:srgbClr val="FF33CC"/>
              </a:buClr>
              <a:buFont typeface="Symbol" panose="05050102010706020507" pitchFamily="18" charset="2"/>
              <a:buNone/>
              <a:tabLst>
                <a:tab pos="4095750" algn="ctr"/>
              </a:tabLst>
              <a:defRPr/>
            </a:pPr>
            <a:endParaRPr lang="en-GB" altLang="en-US" sz="2000" b="1" dirty="0" smtClean="0">
              <a:solidFill>
                <a:srgbClr val="FF3300"/>
              </a:solidFill>
              <a:latin typeface=".VnTimeH" pitchFamily="34" charset="0"/>
            </a:endParaRPr>
          </a:p>
        </p:txBody>
      </p:sp>
      <p:sp>
        <p:nvSpPr>
          <p:cNvPr id="123908" name="WordArt 3"/>
          <p:cNvSpPr>
            <a:spLocks noChangeArrowheads="1" noChangeShapeType="1" noTextEdit="1"/>
          </p:cNvSpPr>
          <p:nvPr/>
        </p:nvSpPr>
        <p:spPr bwMode="auto">
          <a:xfrm>
            <a:off x="3479800" y="381000"/>
            <a:ext cx="29718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3366CC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 tắc 6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ACC8D4-3D18-49C0-A7A8-F8BD462F5B47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B85EFB-8525-4FBD-9E7A-EDFA3E56F8F3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58</a:t>
            </a:fld>
            <a:endParaRPr lang="en-US" altLang="en-US" sz="1400" smtClean="0"/>
          </a:p>
        </p:txBody>
      </p:sp>
      <p:sp>
        <p:nvSpPr>
          <p:cNvPr id="125955" name="Text Box 44"/>
          <p:cNvSpPr txBox="1">
            <a:spLocks noChangeArrowheads="1"/>
          </p:cNvSpPr>
          <p:nvPr/>
        </p:nvSpPr>
        <p:spPr bwMode="auto">
          <a:xfrm>
            <a:off x="2955925" y="341313"/>
            <a:ext cx="39687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>
                <a:solidFill>
                  <a:srgbClr val="0000FF"/>
                </a:solidFill>
              </a:rPr>
              <a:t>QUY TẮC 6 (VÍ DỤ)</a:t>
            </a:r>
          </a:p>
        </p:txBody>
      </p:sp>
      <p:graphicFrame>
        <p:nvGraphicFramePr>
          <p:cNvPr id="5" name="Group 76"/>
          <p:cNvGraphicFramePr>
            <a:graphicFrameLocks/>
          </p:cNvGraphicFramePr>
          <p:nvPr/>
        </p:nvGraphicFramePr>
        <p:xfrm>
          <a:off x="1527175" y="1430338"/>
          <a:ext cx="6705600" cy="4160839"/>
        </p:xfrm>
        <a:graphic>
          <a:graphicData uri="http://schemas.openxmlformats.org/drawingml/2006/table">
            <a:tbl>
              <a:tblPr/>
              <a:tblGrid>
                <a:gridCol w="914400"/>
                <a:gridCol w="1364512"/>
                <a:gridCol w="4426688"/>
              </a:tblGrid>
              <a:tr h="762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Nhóm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Phân nhóm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.VnTimeH" pitchFamily="34" charset="0"/>
                        </a:rPr>
                        <a:t>                                      </a:t>
                      </a: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MÔ TẢ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20.09</a:t>
                      </a: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vi-V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Nước quả ép và nước rau ép, chưa lên men và chưa pha rượu, đã hoặc chưa pha thêm đường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2009.1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vi-V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Nước cam ép: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7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2009.11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- - Đông lạnh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2009.12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vi-V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-Không đông lạnh, với giá trị Brix không quá 20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2009.19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- - Loại khác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2009.2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vi-V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- Nước bưởi ép: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2009.21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.VnTime" pitchFamily="34" charset="0"/>
                        </a:rPr>
                        <a:t>-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 - Với giá trị Brix không quá 20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4406" marR="84406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2009.29</a:t>
                      </a: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Tahoma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- -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Palatino Linotype" pitchFamily="18" charset="0"/>
                        </a:rPr>
                        <a:t>Khác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Palatino Linotype" pitchFamily="18" charset="0"/>
                      </a:endParaRPr>
                    </a:p>
                  </a:txBody>
                  <a:tcPr marL="84406" marR="8440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E1A4FA6-C9DC-41EE-B838-CDFEF0348CD4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FA5927A-7012-4984-AAF7-B03BAC23CE1D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59</a:t>
            </a:fld>
            <a:endParaRPr lang="en-US" altLang="en-US" sz="1400" smtClean="0"/>
          </a:p>
        </p:txBody>
      </p:sp>
      <p:sp>
        <p:nvSpPr>
          <p:cNvPr id="12800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782638" y="869950"/>
            <a:ext cx="8248650" cy="2724150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spcAft>
                <a:spcPct val="50000"/>
              </a:spcAft>
              <a:buFontTx/>
              <a:buNone/>
            </a:pPr>
            <a:r>
              <a:rPr lang="en-GB" altLang="en-US" sz="2000" b="1" dirty="0" err="1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71 :</a:t>
            </a:r>
          </a:p>
          <a:p>
            <a:pPr marL="0" indent="0" algn="just" eaLnBrk="1" hangingPunct="1">
              <a:lnSpc>
                <a:spcPct val="80000"/>
              </a:lnSpc>
              <a:spcAft>
                <a:spcPct val="20000"/>
              </a:spcAft>
              <a:buFontTx/>
              <a:buNone/>
            </a:pP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 (b) </a:t>
            </a:r>
            <a:r>
              <a:rPr lang="en-US" altLang="en-US" sz="2000" b="1" dirty="0" err="1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000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b="1" dirty="0" err="1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 eaLnBrk="1" hangingPunct="1">
              <a:lnSpc>
                <a:spcPct val="80000"/>
              </a:lnSpc>
              <a:spcAft>
                <a:spcPct val="40000"/>
              </a:spcAft>
              <a:buFontTx/>
              <a:buNone/>
            </a:pPr>
            <a:r>
              <a:rPr lang="en-GB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GB" altLang="en-US" sz="2000" i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“bạch</a:t>
            </a:r>
            <a:r>
              <a:rPr lang="en-GB" altLang="en-US" sz="2000" i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GB" altLang="en-US" sz="2000" i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platin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iridi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osmi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palladi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rodi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rutheni</a:t>
            </a:r>
            <a:r>
              <a:rPr lang="en-GB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marL="0" indent="0" algn="just" eaLnBrk="1" hangingPunct="1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FontTx/>
              <a:buNone/>
            </a:pP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GB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 eaLnBrk="1" hangingPunct="1">
              <a:lnSpc>
                <a:spcPct val="80000"/>
              </a:lnSpc>
              <a:spcAft>
                <a:spcPct val="20000"/>
              </a:spcAft>
              <a:buFontTx/>
              <a:buNone/>
            </a:pP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“..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7110.11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altLang="en-US" sz="2000" i="1" dirty="0" smtClean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7110.19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bạch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kim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IRIDI, OSMI, PALLADI, RODI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RUTHENI</a:t>
            </a:r>
            <a:r>
              <a:rPr lang="en-GB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128004" name="WordArt 3"/>
          <p:cNvSpPr>
            <a:spLocks noChangeArrowheads="1" noChangeShapeType="1" noTextEdit="1"/>
          </p:cNvSpPr>
          <p:nvPr/>
        </p:nvSpPr>
        <p:spPr bwMode="auto">
          <a:xfrm>
            <a:off x="1066800" y="177800"/>
            <a:ext cx="7810500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3600" kern="1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uy</a:t>
            </a:r>
            <a:r>
              <a:rPr lang="en-US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6 (VD)</a:t>
            </a:r>
          </a:p>
        </p:txBody>
      </p:sp>
      <p:sp>
        <p:nvSpPr>
          <p:cNvPr id="128005" name="Text Box 4"/>
          <p:cNvSpPr txBox="1">
            <a:spLocks noChangeArrowheads="1"/>
          </p:cNvSpPr>
          <p:nvPr/>
        </p:nvSpPr>
        <p:spPr bwMode="auto">
          <a:xfrm>
            <a:off x="836613" y="4751388"/>
            <a:ext cx="1825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2400" b="0">
              <a:latin typeface="Times New Roman" panose="02020603050405020304" pitchFamily="18" charset="0"/>
              <a:ea typeface="ＭＳ Ｐゴシック" panose="020B0600070205080204" pitchFamily="34" charset="-128"/>
            </a:endParaRPr>
          </a:p>
        </p:txBody>
      </p:sp>
      <p:sp>
        <p:nvSpPr>
          <p:cNvPr id="128006" name="Rectangle 5"/>
          <p:cNvSpPr>
            <a:spLocks noChangeArrowheads="1"/>
          </p:cNvSpPr>
          <p:nvPr/>
        </p:nvSpPr>
        <p:spPr bwMode="auto">
          <a:xfrm>
            <a:off x="1163638" y="3630613"/>
            <a:ext cx="7194550" cy="193040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1333500" indent="-1333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10000"/>
              </a:spcBef>
              <a:spcAft>
                <a:spcPct val="10000"/>
              </a:spcAft>
              <a:buFontTx/>
              <a:buNone/>
            </a:pPr>
            <a:r>
              <a:rPr lang="en-GB" alt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71.10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altLang="en-US" sz="2000" dirty="0" err="1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Bạch</a:t>
            </a:r>
            <a:r>
              <a:rPr lang="en-GB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solidFill>
                  <a:srgbClr val="0000FF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kim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bột</a:t>
            </a:r>
            <a:endParaRPr lang="en-GB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FontTx/>
              <a:buNone/>
            </a:pP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en-GB" alt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Bạch</a:t>
            </a:r>
            <a:r>
              <a:rPr lang="en-GB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solidFill>
                  <a:srgbClr val="FF0000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  <a:cs typeface="Times New Roman" panose="02020603050405020304" pitchFamily="18" charset="0"/>
              </a:rPr>
              <a:t>kim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ct val="10000"/>
              </a:spcBef>
              <a:spcAft>
                <a:spcPct val="10000"/>
              </a:spcAft>
              <a:buFontTx/>
              <a:buNone/>
            </a:pPr>
            <a:r>
              <a:rPr lang="en-GB" alt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7110.11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-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bột</a:t>
            </a:r>
            <a:endParaRPr lang="en-GB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10000"/>
              </a:spcBef>
              <a:spcAft>
                <a:spcPct val="10000"/>
              </a:spcAft>
              <a:buFontTx/>
              <a:buNone/>
            </a:pPr>
            <a:r>
              <a:rPr lang="en-GB" altLang="en-US" sz="2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7110.19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-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GB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GB" altLang="en-US" sz="2000" dirty="0">
              <a:solidFill>
                <a:srgbClr val="FF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272493-D652-4360-B2A0-A92C491B481E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1155700" y="427038"/>
            <a:ext cx="7346950" cy="609600"/>
          </a:xfrm>
        </p:spPr>
        <p:txBody>
          <a:bodyPr anchor="b"/>
          <a:lstStyle/>
          <a:p>
            <a:pPr eaLnBrk="1" hangingPunct="1"/>
            <a:r>
              <a:rPr lang="en-US" altLang="en-US" b="1" dirty="0" err="1" smtClean="0">
                <a:solidFill>
                  <a:srgbClr val="FF5050"/>
                </a:solidFill>
                <a:latin typeface="Times New Roman" panose="02020603050405020304" pitchFamily="18" charset="0"/>
              </a:rPr>
              <a:t>Phân</a:t>
            </a:r>
            <a:r>
              <a:rPr lang="en-US" altLang="en-US" b="1" dirty="0" smtClean="0">
                <a:solidFill>
                  <a:srgbClr val="FF505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solidFill>
                  <a:srgbClr val="FF5050"/>
                </a:solidFill>
                <a:latin typeface="Times New Roman" panose="02020603050405020304" pitchFamily="18" charset="0"/>
              </a:rPr>
              <a:t>loại</a:t>
            </a:r>
            <a:r>
              <a:rPr lang="en-US" altLang="en-US" b="1" dirty="0" smtClean="0">
                <a:solidFill>
                  <a:srgbClr val="FF505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solidFill>
                  <a:srgbClr val="FF5050"/>
                </a:solidFill>
                <a:latin typeface="Times New Roman" panose="02020603050405020304" pitchFamily="18" charset="0"/>
              </a:rPr>
              <a:t>hàng</a:t>
            </a:r>
            <a:r>
              <a:rPr lang="en-US" altLang="en-US" b="1" dirty="0" smtClean="0">
                <a:solidFill>
                  <a:srgbClr val="FF505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b="1" dirty="0" err="1" smtClean="0">
                <a:solidFill>
                  <a:srgbClr val="FF5050"/>
                </a:solidFill>
                <a:latin typeface="Times New Roman" panose="02020603050405020304" pitchFamily="18" charset="0"/>
              </a:rPr>
              <a:t>hóa</a:t>
            </a:r>
            <a:r>
              <a:rPr lang="en-US" altLang="en-US" b="1" dirty="0" smtClean="0">
                <a:solidFill>
                  <a:srgbClr val="FF5050"/>
                </a:solidFill>
                <a:latin typeface="Times New Roman" panose="02020603050405020304" pitchFamily="18" charset="0"/>
              </a:rPr>
              <a:t>?</a:t>
            </a: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3448050" y="2895600"/>
            <a:ext cx="2889250" cy="195103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0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160 w 21600"/>
              <a:gd name="T13" fmla="*/ 8640 h 21600"/>
              <a:gd name="T14" fmla="*/ 19440 w 21600"/>
              <a:gd name="T15" fmla="*/ 1296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4320"/>
                </a:lnTo>
                <a:lnTo>
                  <a:pt x="8640" y="4320"/>
                </a:lnTo>
                <a:lnTo>
                  <a:pt x="8640" y="8640"/>
                </a:lnTo>
                <a:lnTo>
                  <a:pt x="4320" y="8640"/>
                </a:lnTo>
                <a:lnTo>
                  <a:pt x="4320" y="6480"/>
                </a:lnTo>
                <a:lnTo>
                  <a:pt x="0" y="10800"/>
                </a:lnTo>
                <a:lnTo>
                  <a:pt x="4320" y="15120"/>
                </a:lnTo>
                <a:lnTo>
                  <a:pt x="4320" y="12960"/>
                </a:lnTo>
                <a:lnTo>
                  <a:pt x="8640" y="12960"/>
                </a:lnTo>
                <a:lnTo>
                  <a:pt x="8640" y="17280"/>
                </a:lnTo>
                <a:lnTo>
                  <a:pt x="6480" y="17280"/>
                </a:lnTo>
                <a:lnTo>
                  <a:pt x="10800" y="21600"/>
                </a:lnTo>
                <a:lnTo>
                  <a:pt x="15120" y="17280"/>
                </a:lnTo>
                <a:lnTo>
                  <a:pt x="12960" y="17280"/>
                </a:lnTo>
                <a:lnTo>
                  <a:pt x="12960" y="12960"/>
                </a:lnTo>
                <a:lnTo>
                  <a:pt x="17280" y="12960"/>
                </a:lnTo>
                <a:lnTo>
                  <a:pt x="17280" y="15120"/>
                </a:lnTo>
                <a:lnTo>
                  <a:pt x="21600" y="10800"/>
                </a:lnTo>
                <a:lnTo>
                  <a:pt x="17280" y="6480"/>
                </a:lnTo>
                <a:lnTo>
                  <a:pt x="17280" y="8640"/>
                </a:lnTo>
                <a:lnTo>
                  <a:pt x="12960" y="8640"/>
                </a:lnTo>
                <a:lnTo>
                  <a:pt x="12960" y="4320"/>
                </a:lnTo>
                <a:lnTo>
                  <a:pt x="15120" y="4320"/>
                </a:lnTo>
                <a:lnTo>
                  <a:pt x="10800" y="0"/>
                </a:lnTo>
                <a:close/>
              </a:path>
            </a:pathLst>
          </a:custGeom>
          <a:solidFill>
            <a:srgbClr val="FFFF00"/>
          </a:solidFill>
          <a:ln w="9525" cap="sq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800" b="0">
                <a:latin typeface="Times New Roman" panose="02020603050405020304" pitchFamily="18" charset="0"/>
                <a:cs typeface="Times New Roman" panose="02020603050405020304" pitchFamily="18" charset="0"/>
              </a:rPr>
              <a:t>HÀNG HOÁ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6356350" y="3124200"/>
            <a:ext cx="2806700" cy="1219200"/>
          </a:xfrm>
          <a:prstGeom prst="flowChartAlternateProcess">
            <a:avLst/>
          </a:prstGeom>
          <a:solidFill>
            <a:srgbClr val="FFFF66"/>
          </a:solidFill>
          <a:ln w="9525" cap="sq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b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làm từ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b="0">
                <a:latin typeface="Times New Roman" panose="02020603050405020304" pitchFamily="18" charset="0"/>
                <a:cs typeface="Times New Roman" panose="02020603050405020304" pitchFamily="18" charset="0"/>
              </a:rPr>
              <a:t> chất liệu gì? </a:t>
            </a:r>
            <a:endParaRPr lang="en-US" altLang="en-US" sz="22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AutoShape 15"/>
          <p:cNvSpPr>
            <a:spLocks noChangeArrowheads="1"/>
          </p:cNvSpPr>
          <p:nvPr/>
        </p:nvSpPr>
        <p:spPr bwMode="auto">
          <a:xfrm>
            <a:off x="577850" y="3200400"/>
            <a:ext cx="2806700" cy="1219200"/>
          </a:xfrm>
          <a:prstGeom prst="flowChartAlternateProcess">
            <a:avLst/>
          </a:prstGeom>
          <a:solidFill>
            <a:srgbClr val="FFFF66"/>
          </a:solidFill>
          <a:ln w="9525" cap="sq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b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trình bày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b="0">
                <a:latin typeface="Times New Roman" panose="02020603050405020304" pitchFamily="18" charset="0"/>
                <a:cs typeface="Times New Roman" panose="02020603050405020304" pitchFamily="18" charset="0"/>
              </a:rPr>
              <a:t> dưới dạng gì ?</a:t>
            </a:r>
            <a:endParaRPr lang="en-US" altLang="en-US" sz="22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AutoShape 15"/>
          <p:cNvSpPr>
            <a:spLocks noChangeArrowheads="1"/>
          </p:cNvSpPr>
          <p:nvPr/>
        </p:nvSpPr>
        <p:spPr bwMode="auto">
          <a:xfrm>
            <a:off x="3467100" y="4922838"/>
            <a:ext cx="2724150" cy="1020762"/>
          </a:xfrm>
          <a:prstGeom prst="flowChartAlternateProcess">
            <a:avLst/>
          </a:prstGeom>
          <a:solidFill>
            <a:srgbClr val="FFFF66"/>
          </a:solidFill>
          <a:ln w="9525" cap="sq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b="0">
                <a:latin typeface="Times New Roman" panose="02020603050405020304" pitchFamily="18" charset="0"/>
                <a:cs typeface="Times New Roman" panose="02020603050405020304" pitchFamily="18" charset="0"/>
              </a:rPr>
              <a:t>Tên gọi của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b="0">
                <a:latin typeface="Times New Roman" panose="02020603050405020304" pitchFamily="18" charset="0"/>
                <a:cs typeface="Times New Roman" panose="02020603050405020304" pitchFamily="18" charset="0"/>
              </a:rPr>
              <a:t>mặt hàng là gì? </a:t>
            </a:r>
            <a:endParaRPr lang="en-US" altLang="en-US" sz="22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AutoShape 15"/>
          <p:cNvSpPr>
            <a:spLocks noChangeArrowheads="1"/>
          </p:cNvSpPr>
          <p:nvPr/>
        </p:nvSpPr>
        <p:spPr bwMode="auto">
          <a:xfrm>
            <a:off x="3467100" y="1676400"/>
            <a:ext cx="2806700" cy="1219200"/>
          </a:xfrm>
          <a:prstGeom prst="flowChartAlternateProcess">
            <a:avLst/>
          </a:prstGeom>
          <a:solidFill>
            <a:srgbClr val="FFFF66"/>
          </a:solidFill>
          <a:ln w="9525" cap="sq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b="0">
                <a:latin typeface="Times New Roman" panose="02020603050405020304" pitchFamily="18" charset="0"/>
                <a:cs typeface="Times New Roman" panose="02020603050405020304" pitchFamily="18" charset="0"/>
              </a:rPr>
              <a:t>Chức năng hay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200" b="0">
                <a:latin typeface="Times New Roman" panose="02020603050405020304" pitchFamily="18" charset="0"/>
                <a:cs typeface="Times New Roman" panose="02020603050405020304" pitchFamily="18" charset="0"/>
              </a:rPr>
              <a:t> công dụng của nó? </a:t>
            </a:r>
            <a:endParaRPr lang="en-US" altLang="en-US" sz="22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auto">
          <a:xfrm>
            <a:off x="1568450" y="6096000"/>
            <a:ext cx="7016750" cy="609600"/>
          </a:xfrm>
          <a:prstGeom prst="flowChartAlternateProcess">
            <a:avLst/>
          </a:prstGeom>
          <a:solidFill>
            <a:srgbClr val="FFFF66"/>
          </a:solidFill>
          <a:ln w="9525" cap="sq" algn="ctr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 b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2200" b="0">
                <a:latin typeface="Times New Roman" panose="02020603050405020304" pitchFamily="18" charset="0"/>
                <a:cs typeface="Times New Roman" panose="02020603050405020304" pitchFamily="18" charset="0"/>
              </a:rPr>
              <a:t>Có thể phân loại vào những nhóm nào ? </a:t>
            </a:r>
            <a:endParaRPr lang="en-US" altLang="en-US" sz="22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D78D3E-F09B-40F0-AC28-852C6CBD3F19}" type="datetime1">
              <a:rPr lang="en-GB" smtClean="0"/>
              <a:t>18/08/2020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D8203D-82CB-48AA-8D18-60ABA6C0BEEE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3D1D618-27BE-4C00-9233-D976A1E2D9D9}" type="slidenum">
              <a:rPr lang="en-US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60</a:t>
            </a:fld>
            <a:endParaRPr lang="en-US" altLang="en-US" sz="1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00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1313" y="1000125"/>
            <a:ext cx="4117975" cy="7080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 Gói cà phê hòa tan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</p:txBody>
      </p:sp>
      <p:sp>
        <p:nvSpPr>
          <p:cNvPr id="130052" name="WordArt 3"/>
          <p:cNvSpPr>
            <a:spLocks noChangeArrowheads="1" noChangeShapeType="1" noTextEdit="1"/>
          </p:cNvSpPr>
          <p:nvPr/>
        </p:nvSpPr>
        <p:spPr bwMode="auto">
          <a:xfrm>
            <a:off x="2540794" y="170878"/>
            <a:ext cx="3836988" cy="488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spc="-360" dirty="0" err="1">
                <a:ln w="12700" cap="sq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sz="3600" kern="10" spc="-360" dirty="0" err="1" smtClean="0">
                <a:ln w="12700" cap="sq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uy</a:t>
            </a:r>
            <a:r>
              <a:rPr lang="en-US" sz="3600" kern="10" spc="-360" dirty="0" smtClean="0">
                <a:ln w="12700" cap="sq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spc="-360" dirty="0" err="1">
                <a:ln w="12700" cap="sq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600" kern="10" spc="-360" dirty="0">
                <a:ln w="12700" cap="sq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(VD)</a:t>
            </a:r>
          </a:p>
        </p:txBody>
      </p:sp>
      <p:sp>
        <p:nvSpPr>
          <p:cNvPr id="744452" name="Text Box 4"/>
          <p:cNvSpPr txBox="1">
            <a:spLocks noChangeArrowheads="1"/>
          </p:cNvSpPr>
          <p:nvPr/>
        </p:nvSpPr>
        <p:spPr bwMode="auto">
          <a:xfrm>
            <a:off x="673100" y="4943475"/>
            <a:ext cx="32750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 phẩm hỗn hợp gồm: bột cà phê hoà tan (2g), sữa bột (3g), đường (5g)</a:t>
            </a:r>
          </a:p>
        </p:txBody>
      </p:sp>
      <p:sp>
        <p:nvSpPr>
          <p:cNvPr id="744453" name="Text Box 5"/>
          <p:cNvSpPr txBox="1">
            <a:spLocks noChangeArrowheads="1"/>
          </p:cNvSpPr>
          <p:nvPr/>
        </p:nvSpPr>
        <p:spPr bwMode="auto">
          <a:xfrm>
            <a:off x="6373813" y="4949825"/>
            <a:ext cx="327501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vi-VN" altLang="en-US" sz="200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 đựng các gúi: bột cà phê tan (1g), sữa bột (2g), và đường (8g)</a:t>
            </a:r>
          </a:p>
        </p:txBody>
      </p:sp>
      <p:pic>
        <p:nvPicPr>
          <p:cNvPr id="744454" name="Picture 6" descr="ngoc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38" y="1719263"/>
            <a:ext cx="2317750" cy="319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4455" name="Picture 7" descr="ngoc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563" y="1716088"/>
            <a:ext cx="2262187" cy="312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4460" name="Text Box 12"/>
          <p:cNvSpPr txBox="1">
            <a:spLocks noChangeArrowheads="1"/>
          </p:cNvSpPr>
          <p:nvPr/>
        </p:nvSpPr>
        <p:spPr bwMode="auto">
          <a:xfrm>
            <a:off x="5483225" y="946150"/>
            <a:ext cx="4422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(2) Cốc cà phê hòa tan</a:t>
            </a:r>
            <a:endParaRPr lang="en-US" altLang="en-US" sz="24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4E21D1-080B-4560-8B9B-106B41D55778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4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4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4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4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4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4452" grpId="0" autoUpdateAnimBg="0"/>
      <p:bldP spid="744453" grpId="0" autoUpdateAnimBg="0"/>
      <p:bldP spid="744460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4C455E9-EEFF-47DE-AE14-116FB316CA0C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61</a:t>
            </a:fld>
            <a:endParaRPr lang="en-US" altLang="en-US" sz="1400" smtClean="0"/>
          </a:p>
        </p:txBody>
      </p:sp>
      <p:sp>
        <p:nvSpPr>
          <p:cNvPr id="840706" name="Text Box 2"/>
          <p:cNvSpPr txBox="1">
            <a:spLocks noChangeArrowheads="1"/>
          </p:cNvSpPr>
          <p:nvPr/>
        </p:nvSpPr>
        <p:spPr bwMode="auto">
          <a:xfrm>
            <a:off x="1168400" y="311150"/>
            <a:ext cx="1901825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07" name="Text Box 3"/>
          <p:cNvSpPr txBox="1">
            <a:spLocks noChangeArrowheads="1"/>
          </p:cNvSpPr>
          <p:nvPr/>
        </p:nvSpPr>
        <p:spPr bwMode="auto">
          <a:xfrm>
            <a:off x="1993900" y="1263650"/>
            <a:ext cx="742950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QT 1</a:t>
            </a:r>
          </a:p>
        </p:txBody>
      </p:sp>
      <p:sp>
        <p:nvSpPr>
          <p:cNvPr id="840708" name="Text Box 4"/>
          <p:cNvSpPr txBox="1">
            <a:spLocks noChangeArrowheads="1"/>
          </p:cNvSpPr>
          <p:nvPr/>
        </p:nvSpPr>
        <p:spPr bwMode="auto">
          <a:xfrm>
            <a:off x="1993900" y="2425700"/>
            <a:ext cx="747713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QT 2</a:t>
            </a:r>
          </a:p>
        </p:txBody>
      </p:sp>
      <p:sp>
        <p:nvSpPr>
          <p:cNvPr id="840709" name="Text Box 5"/>
          <p:cNvSpPr txBox="1">
            <a:spLocks noChangeArrowheads="1"/>
          </p:cNvSpPr>
          <p:nvPr/>
        </p:nvSpPr>
        <p:spPr bwMode="auto">
          <a:xfrm>
            <a:off x="1993900" y="3492500"/>
            <a:ext cx="747713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QT 3</a:t>
            </a:r>
          </a:p>
        </p:txBody>
      </p:sp>
      <p:sp>
        <p:nvSpPr>
          <p:cNvPr id="840710" name="Text Box 6"/>
          <p:cNvSpPr txBox="1">
            <a:spLocks noChangeArrowheads="1"/>
          </p:cNvSpPr>
          <p:nvPr/>
        </p:nvSpPr>
        <p:spPr bwMode="auto">
          <a:xfrm>
            <a:off x="1993900" y="4559300"/>
            <a:ext cx="747713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QT 4</a:t>
            </a:r>
          </a:p>
        </p:txBody>
      </p:sp>
      <p:sp>
        <p:nvSpPr>
          <p:cNvPr id="840711" name="Text Box 7"/>
          <p:cNvSpPr txBox="1">
            <a:spLocks noChangeArrowheads="1"/>
          </p:cNvSpPr>
          <p:nvPr/>
        </p:nvSpPr>
        <p:spPr bwMode="auto">
          <a:xfrm>
            <a:off x="1993900" y="5702300"/>
            <a:ext cx="747713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QT 5</a:t>
            </a:r>
          </a:p>
        </p:txBody>
      </p:sp>
      <p:sp>
        <p:nvSpPr>
          <p:cNvPr id="840712" name="Text Box 8"/>
          <p:cNvSpPr txBox="1">
            <a:spLocks noChangeArrowheads="1"/>
          </p:cNvSpPr>
          <p:nvPr/>
        </p:nvSpPr>
        <p:spPr bwMode="auto">
          <a:xfrm>
            <a:off x="4883150" y="5473700"/>
            <a:ext cx="747713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QT 6</a:t>
            </a:r>
          </a:p>
        </p:txBody>
      </p:sp>
      <p:sp>
        <p:nvSpPr>
          <p:cNvPr id="840713" name="Text Box 9"/>
          <p:cNvSpPr txBox="1">
            <a:spLocks noChangeArrowheads="1"/>
          </p:cNvSpPr>
          <p:nvPr/>
        </p:nvSpPr>
        <p:spPr bwMode="auto">
          <a:xfrm>
            <a:off x="7483475" y="5472113"/>
            <a:ext cx="1663700" cy="460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2400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107" name="Text Box 10"/>
          <p:cNvSpPr txBox="1">
            <a:spLocks noChangeArrowheads="1"/>
          </p:cNvSpPr>
          <p:nvPr/>
        </p:nvSpPr>
        <p:spPr bwMode="auto">
          <a:xfrm>
            <a:off x="5378450" y="863600"/>
            <a:ext cx="4375150" cy="4462463"/>
          </a:xfrm>
          <a:prstGeom prst="rect">
            <a:avLst/>
          </a:prstGeom>
          <a:solidFill>
            <a:schemeClr val="accent1">
              <a:alpha val="30196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vi-VN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Tên phần, chương, để tham khảo.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vi-VN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	Việc phân loại phải căn cứ nội dung nhóm hàng,</a:t>
            </a:r>
            <a:r>
              <a:rPr lang="vi-VN" altLang="en-US" sz="20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các chú giải phần, chương, và các quy tắc.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vi-VN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2.  a. Chưa hoàn chỉnh, chưa hoàn thiện, chưa lắp ráp, tháo rời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	b. Hỗn hợp, hợp chất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3.  a.  Cụ thể nhất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vi-VN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     b.  Đặc trưng cơ bản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     c. Thứ tự sau cùng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4.	Giống nhất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5.  Bao bì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en-US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6.  Áp dụng cho phân nhóm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en-US" altLang="en-US" sz="20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15" name="Line 11"/>
          <p:cNvSpPr>
            <a:spLocks noChangeShapeType="1"/>
          </p:cNvSpPr>
          <p:nvPr/>
        </p:nvSpPr>
        <p:spPr bwMode="auto">
          <a:xfrm>
            <a:off x="5048250" y="1587500"/>
            <a:ext cx="0" cy="350520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16" name="Line 12"/>
          <p:cNvSpPr>
            <a:spLocks noChangeShapeType="1"/>
          </p:cNvSpPr>
          <p:nvPr/>
        </p:nvSpPr>
        <p:spPr bwMode="auto">
          <a:xfrm>
            <a:off x="3562350" y="1587500"/>
            <a:ext cx="1238250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17" name="Line 13"/>
          <p:cNvSpPr>
            <a:spLocks noChangeShapeType="1"/>
          </p:cNvSpPr>
          <p:nvPr/>
        </p:nvSpPr>
        <p:spPr bwMode="auto">
          <a:xfrm flipH="1">
            <a:off x="508000" y="2654300"/>
            <a:ext cx="908050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18" name="Line 14"/>
          <p:cNvSpPr>
            <a:spLocks noChangeShapeType="1"/>
          </p:cNvSpPr>
          <p:nvPr/>
        </p:nvSpPr>
        <p:spPr bwMode="auto">
          <a:xfrm flipH="1">
            <a:off x="508000" y="3721100"/>
            <a:ext cx="908050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19" name="Line 15"/>
          <p:cNvSpPr>
            <a:spLocks noChangeShapeType="1"/>
          </p:cNvSpPr>
          <p:nvPr/>
        </p:nvSpPr>
        <p:spPr bwMode="auto">
          <a:xfrm flipH="1">
            <a:off x="508000" y="4787900"/>
            <a:ext cx="908050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20" name="Line 16"/>
          <p:cNvSpPr>
            <a:spLocks noChangeShapeType="1"/>
          </p:cNvSpPr>
          <p:nvPr/>
        </p:nvSpPr>
        <p:spPr bwMode="auto">
          <a:xfrm flipH="1">
            <a:off x="508000" y="5854700"/>
            <a:ext cx="990600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21" name="Line 17"/>
          <p:cNvSpPr>
            <a:spLocks noChangeShapeType="1"/>
          </p:cNvSpPr>
          <p:nvPr/>
        </p:nvSpPr>
        <p:spPr bwMode="auto">
          <a:xfrm>
            <a:off x="2368550" y="1882775"/>
            <a:ext cx="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22" name="Line 18"/>
          <p:cNvSpPr>
            <a:spLocks noChangeShapeType="1"/>
          </p:cNvSpPr>
          <p:nvPr/>
        </p:nvSpPr>
        <p:spPr bwMode="auto">
          <a:xfrm>
            <a:off x="2359025" y="3035300"/>
            <a:ext cx="9525" cy="352425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23" name="Line 19"/>
          <p:cNvSpPr>
            <a:spLocks noChangeShapeType="1"/>
          </p:cNvSpPr>
          <p:nvPr/>
        </p:nvSpPr>
        <p:spPr bwMode="auto">
          <a:xfrm>
            <a:off x="2397125" y="4111625"/>
            <a:ext cx="0" cy="3048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24" name="Line 20"/>
          <p:cNvSpPr>
            <a:spLocks noChangeShapeType="1"/>
          </p:cNvSpPr>
          <p:nvPr/>
        </p:nvSpPr>
        <p:spPr bwMode="auto">
          <a:xfrm>
            <a:off x="6249988" y="5786438"/>
            <a:ext cx="660400" cy="0"/>
          </a:xfrm>
          <a:prstGeom prst="line">
            <a:avLst/>
          </a:prstGeom>
          <a:noFill/>
          <a:ln w="57150">
            <a:solidFill>
              <a:srgbClr val="33CC33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118" name="Text Box 22"/>
          <p:cNvSpPr txBox="1">
            <a:spLocks noChangeArrowheads="1"/>
          </p:cNvSpPr>
          <p:nvPr/>
        </p:nvSpPr>
        <p:spPr bwMode="auto">
          <a:xfrm>
            <a:off x="2571750" y="1892300"/>
            <a:ext cx="292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 </a:t>
            </a:r>
          </a:p>
        </p:txBody>
      </p:sp>
      <p:sp>
        <p:nvSpPr>
          <p:cNvPr id="132119" name="Text Box 23"/>
          <p:cNvSpPr txBox="1">
            <a:spLocks noChangeArrowheads="1"/>
          </p:cNvSpPr>
          <p:nvPr/>
        </p:nvSpPr>
        <p:spPr bwMode="auto">
          <a:xfrm>
            <a:off x="2571750" y="2959100"/>
            <a:ext cx="11715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endParaRPr lang="en-US" altLang="en-US" sz="1200" b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120" name="Text Box 24"/>
          <p:cNvSpPr txBox="1">
            <a:spLocks noChangeArrowheads="1"/>
          </p:cNvSpPr>
          <p:nvPr/>
        </p:nvSpPr>
        <p:spPr bwMode="auto">
          <a:xfrm>
            <a:off x="2571750" y="4025900"/>
            <a:ext cx="11747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endParaRPr lang="en-US" altLang="en-US" sz="1200" b="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31" name="Text Box 27"/>
          <p:cNvSpPr txBox="1">
            <a:spLocks noChangeArrowheads="1"/>
          </p:cNvSpPr>
          <p:nvPr/>
        </p:nvSpPr>
        <p:spPr bwMode="auto">
          <a:xfrm>
            <a:off x="465138" y="3233738"/>
            <a:ext cx="1846262" cy="7080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Thỏa</a:t>
            </a: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mãn</a:t>
            </a:r>
            <a:endParaRPr lang="en-US" i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i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122" name="Text Box 30"/>
          <p:cNvSpPr txBox="1">
            <a:spLocks noChangeArrowheads="1"/>
          </p:cNvSpPr>
          <p:nvPr/>
        </p:nvSpPr>
        <p:spPr bwMode="auto">
          <a:xfrm>
            <a:off x="5318125" y="365125"/>
            <a:ext cx="2263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u="sng">
                <a:latin typeface="Times New Roman" panose="02020603050405020304" pitchFamily="18" charset="0"/>
                <a:cs typeface="Times New Roman" panose="02020603050405020304" pitchFamily="18" charset="0"/>
              </a:rPr>
              <a:t>Sơ đồ tổng quát</a:t>
            </a:r>
          </a:p>
        </p:txBody>
      </p:sp>
      <p:sp>
        <p:nvSpPr>
          <p:cNvPr id="132123" name="AutoShape 31"/>
          <p:cNvSpPr>
            <a:spLocks noChangeArrowheads="1"/>
          </p:cNvSpPr>
          <p:nvPr/>
        </p:nvSpPr>
        <p:spPr bwMode="auto">
          <a:xfrm>
            <a:off x="1500188" y="1182688"/>
            <a:ext cx="1816100" cy="733425"/>
          </a:xfrm>
          <a:prstGeom prst="flowChartDecision">
            <a:avLst/>
          </a:prstGeom>
          <a:solidFill>
            <a:schemeClr val="accent1">
              <a:alpha val="7843"/>
            </a:schemeClr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36" name="AutoShape 32"/>
          <p:cNvSpPr>
            <a:spLocks noChangeArrowheads="1"/>
          </p:cNvSpPr>
          <p:nvPr/>
        </p:nvSpPr>
        <p:spPr bwMode="auto">
          <a:xfrm>
            <a:off x="1498600" y="2273300"/>
            <a:ext cx="1733550" cy="762000"/>
          </a:xfrm>
          <a:prstGeom prst="flowChartDecision">
            <a:avLst/>
          </a:prstGeom>
          <a:solidFill>
            <a:schemeClr val="accent1">
              <a:alpha val="8000"/>
            </a:schemeClr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37" name="AutoShape 33"/>
          <p:cNvSpPr>
            <a:spLocks noChangeArrowheads="1"/>
          </p:cNvSpPr>
          <p:nvPr/>
        </p:nvSpPr>
        <p:spPr bwMode="auto">
          <a:xfrm>
            <a:off x="1557338" y="3416300"/>
            <a:ext cx="1651000" cy="685800"/>
          </a:xfrm>
          <a:prstGeom prst="flowChartDecision">
            <a:avLst/>
          </a:prstGeom>
          <a:solidFill>
            <a:schemeClr val="accent1">
              <a:alpha val="8000"/>
            </a:schemeClr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38" name="AutoShape 34"/>
          <p:cNvSpPr>
            <a:spLocks noChangeArrowheads="1"/>
          </p:cNvSpPr>
          <p:nvPr/>
        </p:nvSpPr>
        <p:spPr bwMode="auto">
          <a:xfrm>
            <a:off x="1581150" y="4406900"/>
            <a:ext cx="1651000" cy="762000"/>
          </a:xfrm>
          <a:prstGeom prst="flowChartDecision">
            <a:avLst/>
          </a:prstGeom>
          <a:solidFill>
            <a:schemeClr val="accent1">
              <a:alpha val="8000"/>
            </a:schemeClr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127" name="AutoShape 35"/>
          <p:cNvSpPr>
            <a:spLocks noChangeArrowheads="1"/>
          </p:cNvSpPr>
          <p:nvPr/>
        </p:nvSpPr>
        <p:spPr bwMode="auto">
          <a:xfrm>
            <a:off x="377825" y="142875"/>
            <a:ext cx="4308475" cy="868363"/>
          </a:xfrm>
          <a:prstGeom prst="flowChartDocument">
            <a:avLst/>
          </a:prstGeom>
          <a:solidFill>
            <a:schemeClr val="accent1">
              <a:alpha val="7843"/>
            </a:schemeClr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1800" b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40" name="AutoShape 36"/>
          <p:cNvSpPr>
            <a:spLocks noChangeArrowheads="1"/>
          </p:cNvSpPr>
          <p:nvPr/>
        </p:nvSpPr>
        <p:spPr bwMode="auto">
          <a:xfrm>
            <a:off x="1438275" y="5473700"/>
            <a:ext cx="1816100" cy="762000"/>
          </a:xfrm>
          <a:prstGeom prst="flowChartDecision">
            <a:avLst/>
          </a:prstGeom>
          <a:solidFill>
            <a:schemeClr val="accent1">
              <a:alpha val="8000"/>
            </a:schemeClr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41" name="Line 37"/>
          <p:cNvSpPr>
            <a:spLocks noChangeShapeType="1"/>
          </p:cNvSpPr>
          <p:nvPr/>
        </p:nvSpPr>
        <p:spPr bwMode="auto">
          <a:xfrm flipV="1">
            <a:off x="425450" y="1511300"/>
            <a:ext cx="0" cy="43434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42" name="AutoShape 38"/>
          <p:cNvSpPr>
            <a:spLocks noChangeArrowheads="1"/>
          </p:cNvSpPr>
          <p:nvPr/>
        </p:nvSpPr>
        <p:spPr bwMode="auto">
          <a:xfrm>
            <a:off x="7127875" y="5376863"/>
            <a:ext cx="2435225" cy="819150"/>
          </a:xfrm>
          <a:prstGeom prst="flowChartAlternateProcess">
            <a:avLst/>
          </a:prstGeom>
          <a:solidFill>
            <a:schemeClr val="accent1">
              <a:alpha val="8000"/>
            </a:schemeClr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43" name="AutoShape 39"/>
          <p:cNvSpPr>
            <a:spLocks noChangeArrowheads="1"/>
          </p:cNvSpPr>
          <p:nvPr/>
        </p:nvSpPr>
        <p:spPr bwMode="auto">
          <a:xfrm>
            <a:off x="4535488" y="5292725"/>
            <a:ext cx="1568450" cy="838200"/>
          </a:xfrm>
          <a:prstGeom prst="flowChartPunchedTape">
            <a:avLst/>
          </a:prstGeom>
          <a:solidFill>
            <a:schemeClr val="accent1">
              <a:alpha val="8000"/>
            </a:schemeClr>
          </a:solidFill>
          <a:ln w="38100">
            <a:solidFill>
              <a:schemeClr val="hlink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44" name="Line 40"/>
          <p:cNvSpPr>
            <a:spLocks noChangeShapeType="1"/>
          </p:cNvSpPr>
          <p:nvPr/>
        </p:nvSpPr>
        <p:spPr bwMode="auto">
          <a:xfrm>
            <a:off x="590550" y="1511300"/>
            <a:ext cx="8255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45" name="Line 41"/>
          <p:cNvSpPr>
            <a:spLocks noChangeShapeType="1"/>
          </p:cNvSpPr>
          <p:nvPr/>
        </p:nvSpPr>
        <p:spPr bwMode="auto">
          <a:xfrm>
            <a:off x="2406650" y="977900"/>
            <a:ext cx="0" cy="2286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46" name="Text Box 42"/>
          <p:cNvSpPr txBox="1">
            <a:spLocks noChangeArrowheads="1"/>
          </p:cNvSpPr>
          <p:nvPr/>
        </p:nvSpPr>
        <p:spPr bwMode="auto">
          <a:xfrm>
            <a:off x="520700" y="4244975"/>
            <a:ext cx="1846263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Thỏa</a:t>
            </a: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mãn</a:t>
            </a:r>
            <a:endParaRPr lang="en-US" i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48" name="Text Box 44"/>
          <p:cNvSpPr txBox="1">
            <a:spLocks noChangeArrowheads="1"/>
          </p:cNvSpPr>
          <p:nvPr/>
        </p:nvSpPr>
        <p:spPr bwMode="auto">
          <a:xfrm>
            <a:off x="400050" y="5307013"/>
            <a:ext cx="1893888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Thỏa</a:t>
            </a: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mãn</a:t>
            </a:r>
            <a:endParaRPr lang="en-US" i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51" name="Text Box 47"/>
          <p:cNvSpPr txBox="1">
            <a:spLocks noChangeArrowheads="1"/>
          </p:cNvSpPr>
          <p:nvPr/>
        </p:nvSpPr>
        <p:spPr bwMode="auto">
          <a:xfrm>
            <a:off x="484188" y="2090738"/>
            <a:ext cx="1846262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Thỏa</a:t>
            </a: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mãn</a:t>
            </a:r>
            <a:endParaRPr lang="en-US" i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0752" name="Text Box 48"/>
          <p:cNvSpPr txBox="1">
            <a:spLocks noChangeArrowheads="1"/>
          </p:cNvSpPr>
          <p:nvPr/>
        </p:nvSpPr>
        <p:spPr bwMode="auto">
          <a:xfrm>
            <a:off x="3189288" y="1157288"/>
            <a:ext cx="1846262" cy="3968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Thỏa</a:t>
            </a:r>
            <a:r>
              <a:rPr lang="en-US" i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mãn</a:t>
            </a:r>
            <a:endParaRPr lang="en-US" i="1" dirty="0"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BD41A0A-6D29-409D-BD58-12B81CA5BA3A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AD3278B-2965-4862-AE15-8712B037307C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62</a:t>
            </a:fld>
            <a:endParaRPr lang="en-US" altLang="en-US" sz="1400" smtClean="0"/>
          </a:p>
        </p:txBody>
      </p:sp>
      <p:sp>
        <p:nvSpPr>
          <p:cNvPr id="134147" name="Text Box 2"/>
          <p:cNvSpPr txBox="1">
            <a:spLocks noChangeArrowheads="1"/>
          </p:cNvSpPr>
          <p:nvPr/>
        </p:nvSpPr>
        <p:spPr bwMode="auto">
          <a:xfrm>
            <a:off x="3565525" y="274637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0"/>
          </a:p>
        </p:txBody>
      </p:sp>
      <p:sp>
        <p:nvSpPr>
          <p:cNvPr id="134148" name="Text Box 3"/>
          <p:cNvSpPr txBox="1">
            <a:spLocks noChangeArrowheads="1"/>
          </p:cNvSpPr>
          <p:nvPr/>
        </p:nvSpPr>
        <p:spPr bwMode="auto">
          <a:xfrm>
            <a:off x="1341438" y="774700"/>
            <a:ext cx="78549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4400">
                <a:solidFill>
                  <a:srgbClr val="FF3300"/>
                </a:solidFill>
              </a:rPr>
              <a:t>XIN CHÂN THÀNH CẢM ƠN!</a:t>
            </a:r>
          </a:p>
        </p:txBody>
      </p:sp>
      <p:graphicFrame>
        <p:nvGraphicFramePr>
          <p:cNvPr id="134149" name="Object 4"/>
          <p:cNvGraphicFramePr>
            <a:graphicFrameLocks noGrp="1" noChangeAspect="1"/>
          </p:cNvGraphicFramePr>
          <p:nvPr>
            <p:ph/>
          </p:nvPr>
        </p:nvGraphicFramePr>
        <p:xfrm>
          <a:off x="1892300" y="2190750"/>
          <a:ext cx="6386513" cy="430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165" name="Clip" r:id="rId4" imgW="4519613" imgH="3467100" progId="MS_ClipArt_Gallery.2">
                  <p:embed/>
                </p:oleObj>
              </mc:Choice>
              <mc:Fallback>
                <p:oleObj name="Clip" r:id="rId4" imgW="4519613" imgH="3467100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2300" y="2190750"/>
                        <a:ext cx="6386513" cy="430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C64E9A-629C-4A25-81A9-A0224A3F2387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DDE44F-3BF5-4A00-8E0E-1CFFD7EBD199}" type="datetime1">
              <a:rPr lang="en-GB" smtClean="0"/>
              <a:t>18/08/2020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88B7B6-4141-49BD-B63D-4739FFBA6F6E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14338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620750" y="2210975"/>
            <a:ext cx="9178925" cy="3714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z="2800" b="1" dirty="0" smtClean="0">
                <a:latin typeface="Times New Roman" panose="02020603050405020304" pitchFamily="18" charset="0"/>
              </a:rPr>
              <a:t>SÁU QUY TẮC</a:t>
            </a:r>
          </a:p>
          <a:p>
            <a:pPr>
              <a:lnSpc>
                <a:spcPct val="90000"/>
              </a:lnSpc>
            </a:pPr>
            <a:r>
              <a:rPr lang="en-GB" altLang="en-US" sz="2800" b="1" dirty="0" smtClean="0">
                <a:latin typeface="Times New Roman" panose="02020603050405020304" pitchFamily="18" charset="0"/>
              </a:rPr>
              <a:t>LÀ PHẦN KHÔNG TÁCH RỜI CỦA HS</a:t>
            </a:r>
          </a:p>
          <a:p>
            <a:pPr>
              <a:lnSpc>
                <a:spcPct val="90000"/>
              </a:lnSpc>
            </a:pPr>
            <a:r>
              <a:rPr lang="en-GB" altLang="en-US" sz="2800" b="1" dirty="0" smtClean="0">
                <a:latin typeface="Times New Roman" panose="02020603050405020304" pitchFamily="18" charset="0"/>
              </a:rPr>
              <a:t>NHẰM THỐNG NHẤT CÁCH PHÂN LOẠI</a:t>
            </a:r>
          </a:p>
          <a:p>
            <a:pPr>
              <a:lnSpc>
                <a:spcPct val="90000"/>
              </a:lnSpc>
            </a:pPr>
            <a:r>
              <a:rPr lang="en-GB" altLang="en-US" sz="2800" b="1" dirty="0" smtClean="0">
                <a:latin typeface="Times New Roman" panose="02020603050405020304" pitchFamily="18" charset="0"/>
              </a:rPr>
              <a:t>PHẢI ÁP DỤNG QUY TẮC 1 </a:t>
            </a:r>
            <a:r>
              <a:rPr lang="en-US" altLang="en-US" sz="2800" b="1" dirty="0" smtClean="0">
                <a:latin typeface="Times New Roman" panose="02020603050405020304" pitchFamily="18" charset="0"/>
              </a:rPr>
              <a:t>- </a:t>
            </a:r>
            <a:r>
              <a:rPr lang="en-GB" altLang="en-US" sz="2800" b="1" dirty="0" smtClean="0">
                <a:latin typeface="Times New Roman" panose="02020603050405020304" pitchFamily="18" charset="0"/>
              </a:rPr>
              <a:t>4 THEO TRÌNH TỰ </a:t>
            </a:r>
          </a:p>
          <a:p>
            <a:pPr>
              <a:lnSpc>
                <a:spcPct val="90000"/>
              </a:lnSpc>
            </a:pPr>
            <a:r>
              <a:rPr lang="en-GB" altLang="en-US" sz="2800" b="1" dirty="0" smtClean="0">
                <a:latin typeface="Times New Roman" panose="02020603050405020304" pitchFamily="18" charset="0"/>
              </a:rPr>
              <a:t>QUY TẮC 5 ÁP DỤNG CHO TRƯỜNG HỢP RIÊNG</a:t>
            </a:r>
          </a:p>
          <a:p>
            <a:pPr>
              <a:lnSpc>
                <a:spcPct val="90000"/>
              </a:lnSpc>
            </a:pPr>
            <a:r>
              <a:rPr lang="en-GB" altLang="en-US" sz="2800" b="1" dirty="0" smtClean="0">
                <a:latin typeface="Times New Roman" panose="02020603050405020304" pitchFamily="18" charset="0"/>
              </a:rPr>
              <a:t>5 QUY TẮC ĐẦU LIÊN QUAN ĐẾN NHÓM 4 SỐ; </a:t>
            </a:r>
          </a:p>
          <a:p>
            <a:pPr>
              <a:lnSpc>
                <a:spcPct val="90000"/>
              </a:lnSpc>
            </a:pPr>
            <a:r>
              <a:rPr lang="en-GB" altLang="en-US" sz="2800" b="1" dirty="0" smtClean="0">
                <a:latin typeface="Times New Roman" panose="02020603050405020304" pitchFamily="18" charset="0"/>
              </a:rPr>
              <a:t>QUY TẮC 6 LIÊN QUAN ĐẾN PHÂN LOẠI Ở CẤP PHÂN NHÓM</a:t>
            </a:r>
          </a:p>
        </p:txBody>
      </p:sp>
      <p:sp>
        <p:nvSpPr>
          <p:cNvPr id="14339" name="WordArt 9"/>
          <p:cNvSpPr>
            <a:spLocks noChangeArrowheads="1" noChangeShapeType="1" noTextEdit="1"/>
          </p:cNvSpPr>
          <p:nvPr/>
        </p:nvSpPr>
        <p:spPr bwMode="auto">
          <a:xfrm>
            <a:off x="2435299" y="0"/>
            <a:ext cx="4772025" cy="773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600" kern="10" dirty="0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3600" kern="10" dirty="0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kern="10" dirty="0" err="1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hlink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sz="3600" kern="10" dirty="0">
              <a:ln w="19050">
                <a:solidFill>
                  <a:schemeClr val="folHlink"/>
                </a:solidFill>
                <a:round/>
                <a:headEnd/>
                <a:tailEnd/>
              </a:ln>
              <a:solidFill>
                <a:schemeClr val="hlink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8560" y="753380"/>
            <a:ext cx="97252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1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8649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071DD2-3179-4740-A262-5DE6AB34B91A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400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79450" y="1436688"/>
            <a:ext cx="8710613" cy="5037137"/>
          </a:xfrm>
        </p:spPr>
        <p:txBody>
          <a:bodyPr/>
          <a:lstStyle/>
          <a:p>
            <a:pPr marL="1428750" indent="-1428750">
              <a:lnSpc>
                <a:spcPct val="80000"/>
              </a:lnSpc>
              <a:buFontTx/>
              <a:buNone/>
            </a:pPr>
            <a:r>
              <a:rPr lang="en-GB" altLang="en-US" sz="1500" b="1" smtClean="0">
                <a:latin typeface="Times New Roman" panose="02020603050405020304" pitchFamily="18" charset="0"/>
              </a:rPr>
              <a:t>QT1	QUY TẮC TỔNG QUAN CHUNG</a:t>
            </a:r>
          </a:p>
          <a:p>
            <a:pPr marL="1428750" indent="-1428750">
              <a:lnSpc>
                <a:spcPct val="80000"/>
              </a:lnSpc>
            </a:pPr>
            <a:endParaRPr lang="en-GB" altLang="en-US" sz="1500" b="1" smtClean="0">
              <a:latin typeface="Times New Roman" panose="02020603050405020304" pitchFamily="18" charset="0"/>
            </a:endParaRPr>
          </a:p>
          <a:p>
            <a:pPr marL="1428750" indent="-1428750">
              <a:lnSpc>
                <a:spcPct val="80000"/>
              </a:lnSpc>
              <a:buFontTx/>
              <a:buNone/>
            </a:pPr>
            <a:r>
              <a:rPr lang="en-GB" altLang="en-US" sz="1500" b="1" smtClean="0">
                <a:latin typeface="Times New Roman" panose="02020603050405020304" pitchFamily="18" charset="0"/>
              </a:rPr>
              <a:t>QT 2(a)	CHƯA HOÀN CHỈNH HOẶC CHƯA HOÀN THIỆN, CHƯA LẮP RÁP HOẶC THÁO RỜI</a:t>
            </a:r>
          </a:p>
          <a:p>
            <a:pPr marL="1428750" indent="-1428750">
              <a:lnSpc>
                <a:spcPct val="80000"/>
              </a:lnSpc>
            </a:pPr>
            <a:endParaRPr lang="en-GB" altLang="en-US" sz="1500" b="1" smtClean="0">
              <a:latin typeface="Times New Roman" panose="02020603050405020304" pitchFamily="18" charset="0"/>
            </a:endParaRPr>
          </a:p>
          <a:p>
            <a:pPr marL="1428750" indent="-1428750">
              <a:lnSpc>
                <a:spcPct val="80000"/>
              </a:lnSpc>
              <a:buFontTx/>
              <a:buNone/>
            </a:pPr>
            <a:r>
              <a:rPr lang="en-GB" altLang="en-US" sz="1500" b="1" smtClean="0">
                <a:latin typeface="Times New Roman" panose="02020603050405020304" pitchFamily="18" charset="0"/>
              </a:rPr>
              <a:t>QT 2(b)	HỖN HỢP HOẶC HỢP CHẤT</a:t>
            </a:r>
          </a:p>
          <a:p>
            <a:pPr marL="1428750" indent="-1428750">
              <a:lnSpc>
                <a:spcPct val="80000"/>
              </a:lnSpc>
            </a:pPr>
            <a:endParaRPr lang="en-GB" altLang="en-US" sz="1500" b="1" smtClean="0">
              <a:latin typeface="Times New Roman" panose="02020603050405020304" pitchFamily="18" charset="0"/>
            </a:endParaRPr>
          </a:p>
          <a:p>
            <a:pPr marL="1428750" indent="-1428750">
              <a:lnSpc>
                <a:spcPct val="80000"/>
              </a:lnSpc>
              <a:buFontTx/>
              <a:buNone/>
            </a:pPr>
            <a:r>
              <a:rPr lang="en-GB" altLang="en-US" sz="1500" b="1" smtClean="0">
                <a:latin typeface="Times New Roman" panose="02020603050405020304" pitchFamily="18" charset="0"/>
              </a:rPr>
              <a:t>QT 3	HAI HOẶC NHIỀU NHÓM</a:t>
            </a:r>
          </a:p>
          <a:p>
            <a:pPr marL="1428750" indent="-1428750">
              <a:lnSpc>
                <a:spcPct val="80000"/>
              </a:lnSpc>
            </a:pPr>
            <a:endParaRPr lang="en-GB" altLang="en-US" sz="1500" b="1" smtClean="0">
              <a:latin typeface="Times New Roman" panose="02020603050405020304" pitchFamily="18" charset="0"/>
            </a:endParaRPr>
          </a:p>
          <a:p>
            <a:pPr marL="1428750" indent="-1428750">
              <a:lnSpc>
                <a:spcPct val="80000"/>
              </a:lnSpc>
              <a:buFontTx/>
              <a:buNone/>
            </a:pPr>
            <a:r>
              <a:rPr lang="en-GB" altLang="en-US" sz="1500" b="1" smtClean="0">
                <a:latin typeface="Times New Roman" panose="02020603050405020304" pitchFamily="18" charset="0"/>
              </a:rPr>
              <a:t>QT 3(a)	MÔ TẢ CỤ THỂ  NHẤT</a:t>
            </a:r>
          </a:p>
          <a:p>
            <a:pPr marL="1428750" indent="-1428750">
              <a:lnSpc>
                <a:spcPct val="80000"/>
              </a:lnSpc>
            </a:pPr>
            <a:endParaRPr lang="en-GB" altLang="en-US" sz="1500" b="1" smtClean="0">
              <a:latin typeface="Times New Roman" panose="02020603050405020304" pitchFamily="18" charset="0"/>
            </a:endParaRPr>
          </a:p>
          <a:p>
            <a:pPr marL="1428750" indent="-1428750">
              <a:lnSpc>
                <a:spcPct val="80000"/>
              </a:lnSpc>
              <a:buFontTx/>
              <a:buNone/>
            </a:pPr>
            <a:r>
              <a:rPr lang="en-GB" altLang="en-US" sz="1500" b="1" smtClean="0">
                <a:latin typeface="Times New Roman" panose="02020603050405020304" pitchFamily="18" charset="0"/>
              </a:rPr>
              <a:t>QT 3(b)	ĐẶC TRƯNG CƠ BẢN</a:t>
            </a:r>
          </a:p>
          <a:p>
            <a:pPr marL="1428750" indent="-1428750">
              <a:lnSpc>
                <a:spcPct val="80000"/>
              </a:lnSpc>
            </a:pPr>
            <a:endParaRPr lang="en-GB" altLang="en-US" sz="1500" b="1" smtClean="0">
              <a:latin typeface="Times New Roman" panose="02020603050405020304" pitchFamily="18" charset="0"/>
            </a:endParaRPr>
          </a:p>
          <a:p>
            <a:pPr marL="1428750" indent="-1428750">
              <a:lnSpc>
                <a:spcPct val="80000"/>
              </a:lnSpc>
              <a:buFontTx/>
              <a:buNone/>
            </a:pPr>
            <a:r>
              <a:rPr lang="en-GB" altLang="en-US" sz="1500" b="1" smtClean="0">
                <a:latin typeface="Times New Roman" panose="02020603050405020304" pitchFamily="18" charset="0"/>
              </a:rPr>
              <a:t>QT 3(c)	NHÓM CÓ THỨ TỰ SAU CÙNG</a:t>
            </a:r>
          </a:p>
          <a:p>
            <a:pPr marL="1428750" indent="-1428750">
              <a:lnSpc>
                <a:spcPct val="80000"/>
              </a:lnSpc>
            </a:pPr>
            <a:endParaRPr lang="en-GB" altLang="en-US" sz="1500" b="1" smtClean="0">
              <a:latin typeface="Times New Roman" panose="02020603050405020304" pitchFamily="18" charset="0"/>
            </a:endParaRPr>
          </a:p>
          <a:p>
            <a:pPr marL="1428750" indent="-1428750">
              <a:lnSpc>
                <a:spcPct val="80000"/>
              </a:lnSpc>
              <a:buFontTx/>
              <a:buNone/>
            </a:pPr>
            <a:r>
              <a:rPr lang="en-GB" altLang="en-US" sz="1500" b="1" smtClean="0">
                <a:latin typeface="Times New Roman" panose="02020603050405020304" pitchFamily="18" charset="0"/>
              </a:rPr>
              <a:t>QT 4	GIỐNG NHẤT</a:t>
            </a:r>
          </a:p>
          <a:p>
            <a:pPr marL="1428750" indent="-1428750">
              <a:lnSpc>
                <a:spcPct val="80000"/>
              </a:lnSpc>
            </a:pPr>
            <a:endParaRPr lang="en-GB" altLang="en-US" sz="1500" b="1" smtClean="0">
              <a:latin typeface="Times New Roman" panose="02020603050405020304" pitchFamily="18" charset="0"/>
            </a:endParaRPr>
          </a:p>
          <a:p>
            <a:pPr marL="1428750" indent="-1428750">
              <a:lnSpc>
                <a:spcPct val="80000"/>
              </a:lnSpc>
              <a:buFontTx/>
              <a:buNone/>
            </a:pPr>
            <a:r>
              <a:rPr lang="en-GB" altLang="en-US" sz="1500" b="1" smtClean="0">
                <a:latin typeface="Times New Roman" panose="02020603050405020304" pitchFamily="18" charset="0"/>
              </a:rPr>
              <a:t>QT 5(a)	BAO BÌ ĐẶC BIỆT</a:t>
            </a:r>
          </a:p>
          <a:p>
            <a:pPr marL="1428750" indent="-1428750">
              <a:lnSpc>
                <a:spcPct val="80000"/>
              </a:lnSpc>
            </a:pPr>
            <a:endParaRPr lang="en-GB" altLang="en-US" sz="1500" b="1" smtClean="0">
              <a:latin typeface="Times New Roman" panose="02020603050405020304" pitchFamily="18" charset="0"/>
            </a:endParaRPr>
          </a:p>
          <a:p>
            <a:pPr marL="1428750" indent="-1428750">
              <a:lnSpc>
                <a:spcPct val="80000"/>
              </a:lnSpc>
              <a:buFontTx/>
              <a:buNone/>
            </a:pPr>
            <a:r>
              <a:rPr lang="en-GB" altLang="en-US" sz="1500" b="1" smtClean="0">
                <a:latin typeface="Times New Roman" panose="02020603050405020304" pitchFamily="18" charset="0"/>
              </a:rPr>
              <a:t>QT 5(b)	BAO BÌ  HOẶC VẬT LIỆU ĐÓNG GÓI</a:t>
            </a:r>
          </a:p>
          <a:p>
            <a:pPr marL="1428750" indent="-1428750">
              <a:lnSpc>
                <a:spcPct val="80000"/>
              </a:lnSpc>
            </a:pPr>
            <a:endParaRPr lang="en-GB" altLang="en-US" sz="1500" b="1" smtClean="0">
              <a:latin typeface="Times New Roman" panose="02020603050405020304" pitchFamily="18" charset="0"/>
            </a:endParaRPr>
          </a:p>
          <a:p>
            <a:pPr marL="1428750" indent="-1428750">
              <a:lnSpc>
                <a:spcPct val="80000"/>
              </a:lnSpc>
              <a:buFontTx/>
              <a:buNone/>
            </a:pPr>
            <a:r>
              <a:rPr lang="en-GB" altLang="en-US" sz="1500" b="1" smtClean="0">
                <a:latin typeface="Times New Roman" panose="02020603050405020304" pitchFamily="18" charset="0"/>
              </a:rPr>
              <a:t>QT 6	CHÚ GIẢI VÀ NỘI DUNG CỦA PHÂN NHÓM VÀ QUY TẮC 1 ĐẾN 5</a:t>
            </a:r>
          </a:p>
        </p:txBody>
      </p:sp>
      <p:sp>
        <p:nvSpPr>
          <p:cNvPr id="18436" name="WordArt 4"/>
          <p:cNvSpPr>
            <a:spLocks noChangeArrowheads="1" noChangeShapeType="1" noTextEdit="1"/>
          </p:cNvSpPr>
          <p:nvPr/>
        </p:nvSpPr>
        <p:spPr bwMode="auto">
          <a:xfrm>
            <a:off x="3073400" y="319088"/>
            <a:ext cx="3476625" cy="684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H" panose="020B7200000000000000" pitchFamily="34" charset="0"/>
              </a:rPr>
              <a:t>CÁC QUY TẮC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223DCE-15AB-462A-8A42-F060C2DB95BD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821E03A-1471-4939-B885-C38A9D11E80D}" type="slidenum">
              <a:rPr lang="en-US" altLang="en-US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400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87388" y="1612900"/>
            <a:ext cx="8680450" cy="43957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2000" b="1" dirty="0" smtClean="0">
                <a:latin typeface="Times New Roman" panose="02020603050405020304" pitchFamily="18" charset="0"/>
              </a:rPr>
              <a:t>- </a:t>
            </a:r>
            <a:r>
              <a:rPr lang="en-GB" altLang="en-US" sz="2800" b="1" dirty="0" smtClean="0">
                <a:latin typeface="Times New Roman" panose="02020603050405020304" pitchFamily="18" charset="0"/>
              </a:rPr>
              <a:t>TÊN CỦA PHẦN, CHƯƠNG HOẶC PHÂN CHƯƠNG CHỈ NHẰM MỤC ĐÍCH </a:t>
            </a:r>
            <a:r>
              <a:rPr lang="en-GB" altLang="en-US" sz="2800" b="1" dirty="0" smtClean="0">
                <a:solidFill>
                  <a:schemeClr val="folHlink"/>
                </a:solidFill>
                <a:latin typeface="Times New Roman" panose="02020603050405020304" pitchFamily="18" charset="0"/>
              </a:rPr>
              <a:t>DỄ TRA CỨU</a:t>
            </a:r>
            <a:r>
              <a:rPr lang="en-GB" altLang="en-US" sz="2800" b="1" dirty="0" smtClean="0">
                <a:latin typeface="Times New Roman" panose="02020603050405020304" pitchFamily="18" charset="0"/>
              </a:rPr>
              <a:t>, </a:t>
            </a:r>
          </a:p>
          <a:p>
            <a:pPr marL="0" indent="0"/>
            <a:endParaRPr lang="en-GB" altLang="en-US" sz="1800" b="1" dirty="0" smtClean="0">
              <a:latin typeface="Times New Roman" panose="02020603050405020304" pitchFamily="18" charset="0"/>
            </a:endParaRPr>
          </a:p>
          <a:p>
            <a:pPr marL="0" indent="0">
              <a:buFontTx/>
              <a:buNone/>
            </a:pPr>
            <a:r>
              <a:rPr lang="en-GB" altLang="en-US" sz="2800" b="1" dirty="0" smtClean="0">
                <a:latin typeface="Times New Roman" panose="02020603050405020304" pitchFamily="18" charset="0"/>
              </a:rPr>
              <a:t>- </a:t>
            </a:r>
            <a:r>
              <a:rPr lang="en-GB" altLang="en-US" sz="2800" b="1" dirty="0" smtClean="0">
                <a:solidFill>
                  <a:schemeClr val="folHlink"/>
                </a:solidFill>
                <a:latin typeface="Times New Roman" panose="02020603050405020304" pitchFamily="18" charset="0"/>
              </a:rPr>
              <a:t>ĐỂ ĐẢM BẢO TÍNH PHÁP LÝ</a:t>
            </a:r>
            <a:r>
              <a:rPr lang="en-GB" altLang="en-US" sz="2800" b="1" dirty="0" smtClean="0">
                <a:latin typeface="Times New Roman" panose="02020603050405020304" pitchFamily="18" charset="0"/>
              </a:rPr>
              <a:t>, VIỆC PHÂN LOẠI HÀNG HOÁ PHẢI ĐƯỢC XÁC ĐỊNH:</a:t>
            </a:r>
          </a:p>
          <a:p>
            <a:pPr marL="0" indent="0"/>
            <a:endParaRPr lang="en-GB" altLang="en-US" sz="800" b="1" dirty="0" smtClean="0">
              <a:latin typeface="Times New Roman" panose="02020603050405020304" pitchFamily="18" charset="0"/>
            </a:endParaRPr>
          </a:p>
          <a:p>
            <a:pPr marL="666750" lvl="1" indent="-381000">
              <a:buFontTx/>
              <a:buNone/>
            </a:pPr>
            <a:r>
              <a:rPr lang="en-GB" altLang="en-US" sz="2000" b="1" dirty="0" smtClean="0">
                <a:latin typeface="Times New Roman" panose="02020603050405020304" pitchFamily="18" charset="0"/>
              </a:rPr>
              <a:t>(A)	THEO LỜI LẼ CỦA TỪNG NHÓM VÀ BẤT KỲ CHÚ GIẢI CÁC PHẦN, CHƯƠNG LIÊN QUAN; VÀ,</a:t>
            </a:r>
          </a:p>
          <a:p>
            <a:pPr marL="666750" lvl="1" indent="-381000"/>
            <a:endParaRPr lang="en-GB" altLang="en-US" sz="1200" b="1" dirty="0" smtClean="0">
              <a:latin typeface="Times New Roman" panose="02020603050405020304" pitchFamily="18" charset="0"/>
            </a:endParaRPr>
          </a:p>
          <a:p>
            <a:pPr marL="666750" lvl="1" indent="-381000">
              <a:buFontTx/>
              <a:buNone/>
            </a:pPr>
            <a:r>
              <a:rPr lang="en-GB" altLang="en-US" sz="2000" b="1" dirty="0" smtClean="0">
                <a:latin typeface="Times New Roman" panose="02020603050405020304" pitchFamily="18" charset="0"/>
              </a:rPr>
              <a:t>(B)	THEO CÁC QUY TẮC TIẾP THEO NẾU CÁC NHÓM HOẶC CHÚ GIẢI ĐÓ KHÔNG CÓ YÊU CẦU NÀO KHÁC</a:t>
            </a:r>
          </a:p>
        </p:txBody>
      </p:sp>
      <p:sp>
        <p:nvSpPr>
          <p:cNvPr id="20484" name="WordArt 3"/>
          <p:cNvSpPr>
            <a:spLocks noChangeArrowheads="1" noChangeShapeType="1" noTextEdit="1"/>
          </p:cNvSpPr>
          <p:nvPr/>
        </p:nvSpPr>
        <p:spPr bwMode="auto">
          <a:xfrm>
            <a:off x="3741738" y="544513"/>
            <a:ext cx="2614612" cy="776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tx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.VnTimeH" panose="020B7200000000000000" pitchFamily="34" charset="0"/>
              </a:rPr>
              <a:t>QUY TẮC 1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074FEC-93B8-4B27-AC7A-1810459809A6}" type="datetime1">
              <a:rPr lang="en-GB" smtClean="0"/>
              <a:t>18/08/2020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>
                  <a:alpha val="8000"/>
                </a:schemeClr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.VnTim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>
                  <a:alpha val="8000"/>
                </a:schemeClr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.VnTime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alloons">
  <a:themeElements>
    <a:clrScheme name="Balloons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Balloon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>
                  <a:alpha val="8000"/>
                </a:schemeClr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.VnTim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>
                  <a:alpha val="8000"/>
                </a:schemeClr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.VnTime" pitchFamily="34" charset="0"/>
          </a:defRPr>
        </a:defPPr>
      </a:lstStyle>
    </a:lnDef>
  </a:objectDefaults>
  <a:extraClrSchemeLst>
    <a:extraClrScheme>
      <a:clrScheme name="Balloons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lloons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lloons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>
                  <a:alpha val="8000"/>
                </a:schemeClr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.VnTim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>
                  <a:alpha val="8000"/>
                </a:schemeClr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.VnTime" pitchFamily="34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>
                  <a:alpha val="8000"/>
                </a:schemeClr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.VnTim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>
                  <a:alpha val="8000"/>
                </a:schemeClr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000" b="1" i="0" u="none" strike="noStrike" cap="none" normalizeH="0" baseline="0" smtClean="0">
            <a:ln>
              <a:noFill/>
            </a:ln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.VnTime" pitchFamily="34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10874</TotalTime>
  <Words>2862</Words>
  <Application>Microsoft Office PowerPoint</Application>
  <PresentationFormat>A4 Paper (210x297 mm)</PresentationFormat>
  <Paragraphs>599</Paragraphs>
  <Slides>62</Slides>
  <Notes>56</Notes>
  <HiddenSlides>0</HiddenSlides>
  <MMClips>0</MMClips>
  <ScaleCrop>false</ScaleCrop>
  <HeadingPairs>
    <vt:vector size="10" baseType="variant">
      <vt:variant>
        <vt:lpstr>Fonts Used</vt:lpstr>
      </vt:variant>
      <vt:variant>
        <vt:i4>16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62</vt:i4>
      </vt:variant>
      <vt:variant>
        <vt:lpstr>Custom Shows</vt:lpstr>
      </vt:variant>
      <vt:variant>
        <vt:i4>1</vt:i4>
      </vt:variant>
    </vt:vector>
  </HeadingPairs>
  <TitlesOfParts>
    <vt:vector size="86" baseType="lpstr">
      <vt:lpstr>Arial Unicode MS</vt:lpstr>
      <vt:lpstr>ＤＦＰ特太ゴシック体</vt:lpstr>
      <vt:lpstr>MS Gothic</vt:lpstr>
      <vt:lpstr>MS PGothic</vt:lpstr>
      <vt:lpstr>.VnArialH</vt:lpstr>
      <vt:lpstr>.VnTime</vt:lpstr>
      <vt:lpstr>.VnTimeH</vt:lpstr>
      <vt:lpstr>Arial</vt:lpstr>
      <vt:lpstr>Arial Black</vt:lpstr>
      <vt:lpstr>Calibri</vt:lpstr>
      <vt:lpstr>Garamond</vt:lpstr>
      <vt:lpstr>Palatino Linotype</vt:lpstr>
      <vt:lpstr>Symbol</vt:lpstr>
      <vt:lpstr>Times New Roman</vt:lpstr>
      <vt:lpstr>Verdana</vt:lpstr>
      <vt:lpstr>Wingdings</vt:lpstr>
      <vt:lpstr>1_Default Design</vt:lpstr>
      <vt:lpstr>Balloons</vt:lpstr>
      <vt:lpstr>Edge</vt:lpstr>
      <vt:lpstr>Pixel</vt:lpstr>
      <vt:lpstr>ｸﾘｯﾌﾟ</vt:lpstr>
      <vt:lpstr>Bitmap Image</vt:lpstr>
      <vt:lpstr>Clip</vt:lpstr>
      <vt:lpstr>PowerPoint Presentation</vt:lpstr>
      <vt:lpstr>PowerPoint Presentation</vt:lpstr>
      <vt:lpstr>PowerPoint Presentation</vt:lpstr>
      <vt:lpstr>Làm thế nào để phân loại?</vt:lpstr>
      <vt:lpstr>Làm thế nào để phân loại?</vt:lpstr>
      <vt:lpstr>Phân loại hàng hóa?</vt:lpstr>
      <vt:lpstr>PowerPoint Presentation</vt:lpstr>
      <vt:lpstr>PowerPoint Presentation</vt:lpstr>
      <vt:lpstr>PowerPoint Presentation</vt:lpstr>
      <vt:lpstr>Quy tắc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CÁCH NHẬN BIẾT MÔ TẢ CỤ THỂ NHẤT (VÍ DỤ)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Nguyên liệu khác nhau (VD)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_   Dụng cụ và lò hâm nóng dạng tấm: 7321.11  _ _  Loại dung nhiên liệu khí hoặc dùng cả      khí và nhiên liệu khác 7321.12  _ _  Loại dùng nhiên liệu lỏng 7321.13  _ _  Loại dùng nhiên liệu rắn       _  Dụng cụ khác:</vt:lpstr>
      <vt:lpstr>QUY TẮC 4 (tiếp theo)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Custom Show 1</vt:lpstr>
    </vt:vector>
  </TitlesOfParts>
  <Company>World Customs 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World Customs Organization</dc:creator>
  <cp:lastModifiedBy>710S-PLUS</cp:lastModifiedBy>
  <cp:revision>621</cp:revision>
  <cp:lastPrinted>2004-06-09T22:48:10Z</cp:lastPrinted>
  <dcterms:created xsi:type="dcterms:W3CDTF">1999-10-21T13:30:34Z</dcterms:created>
  <dcterms:modified xsi:type="dcterms:W3CDTF">2020-08-18T16:20:27Z</dcterms:modified>
</cp:coreProperties>
</file>